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85" r:id="rId2"/>
  </p:sldMasterIdLst>
  <p:sldIdLst>
    <p:sldId id="256" r:id="rId3"/>
    <p:sldId id="257" r:id="rId4"/>
    <p:sldId id="258" r:id="rId5"/>
    <p:sldId id="259" r:id="rId6"/>
    <p:sldId id="260" r:id="rId7"/>
    <p:sldId id="261" r:id="rId8"/>
    <p:sldId id="269" r:id="rId9"/>
    <p:sldId id="262" r:id="rId10"/>
    <p:sldId id="263" r:id="rId11"/>
    <p:sldId id="264" r:id="rId12"/>
    <p:sldId id="265" r:id="rId13"/>
    <p:sldId id="266" r:id="rId14"/>
    <p:sldId id="268"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226" y="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s://bit.ly/3A1uf1Q"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pic>
        <p:nvPicPr>
          <p:cNvPr id="5" name="Google Shape;10;p2"/>
          <p:cNvPicPr/>
          <p:nvPr/>
        </p:nvPicPr>
        <p:blipFill>
          <a:blip r:embed="rId2"/>
          <a:srcRect l="69" r="59"/>
          <a:stretch/>
        </p:blipFill>
        <p:spPr>
          <a:xfrm>
            <a:off x="0" y="0"/>
            <a:ext cx="9143640" cy="5143320"/>
          </a:xfrm>
          <a:prstGeom prst="rect">
            <a:avLst/>
          </a:prstGeom>
          <a:noFill/>
          <a:ln w="0">
            <a:noFill/>
          </a:ln>
        </p:spPr>
      </p:pic>
      <p:pic>
        <p:nvPicPr>
          <p:cNvPr id="6" name="Google Shape;11;p2"/>
          <p:cNvPicPr/>
          <p:nvPr/>
        </p:nvPicPr>
        <p:blipFill>
          <a:blip r:embed="rId3"/>
          <a:srcRect l="30" r="30"/>
          <a:stretch/>
        </p:blipFill>
        <p:spPr>
          <a:xfrm>
            <a:off x="4320" y="0"/>
            <a:ext cx="9135360" cy="5143320"/>
          </a:xfrm>
          <a:prstGeom prst="rect">
            <a:avLst/>
          </a:prstGeom>
          <a:noFill/>
          <a:ln w="0">
            <a:noFill/>
          </a:ln>
        </p:spPr>
      </p:pic>
      <p:sp>
        <p:nvSpPr>
          <p:cNvPr id="2" name="PlaceHolder 1"/>
          <p:cNvSpPr>
            <a:spLocks noGrp="1"/>
          </p:cNvSpPr>
          <p:nvPr>
            <p:ph type="title"/>
          </p:nvPr>
        </p:nvSpPr>
        <p:spPr>
          <a:xfrm>
            <a:off x="714960" y="1640160"/>
            <a:ext cx="7710840" cy="1704240"/>
          </a:xfrm>
          <a:prstGeom prst="rect">
            <a:avLst/>
          </a:prstGeom>
          <a:noFill/>
          <a:ln w="0">
            <a:noFill/>
          </a:ln>
        </p:spPr>
        <p:txBody>
          <a:bodyPr lIns="91440" tIns="91440" rIns="91440" bIns="91440" anchor="b">
            <a:noAutofit/>
          </a:bodyPr>
          <a:lstStyle/>
          <a:p>
            <a:pPr indent="0">
              <a:buNone/>
            </a:pPr>
            <a:r>
              <a:rPr lang="fr-FR" sz="5500" b="0" u="none" strike="noStrike">
                <a:solidFill>
                  <a:schemeClr val="dk1"/>
                </a:solidFill>
                <a:effectLst/>
                <a:uFillTx/>
                <a:latin typeface="Arial"/>
              </a:rPr>
              <a:t>Click to edit the title text format</a:t>
            </a:r>
          </a:p>
        </p:txBody>
      </p:sp>
      <p:sp>
        <p:nvSpPr>
          <p:cNvPr id="3" name="PlaceHolder 2"/>
          <p:cNvSpPr>
            <a:spLocks noGrp="1"/>
          </p:cNvSpPr>
          <p:nvPr>
            <p:ph type="sldNum" idx="1"/>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187495EB-7762-4AC5-9F37-4A461C9499AD}"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4"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2_1">
    <p:bg>
      <p:bgPr>
        <a:solidFill>
          <a:srgbClr val="000000"/>
        </a:solidFill>
        <a:effectLst/>
      </p:bgPr>
    </p:bg>
    <p:spTree>
      <p:nvGrpSpPr>
        <p:cNvPr id="1" name=""/>
        <p:cNvGrpSpPr/>
        <p:nvPr/>
      </p:nvGrpSpPr>
      <p:grpSpPr>
        <a:xfrm>
          <a:off x="0" y="0"/>
          <a:ext cx="0" cy="0"/>
          <a:chOff x="0" y="0"/>
          <a:chExt cx="0" cy="0"/>
        </a:xfrm>
      </p:grpSpPr>
      <p:pic>
        <p:nvPicPr>
          <p:cNvPr id="39" name="Google Shape;124;p19"/>
          <p:cNvPicPr/>
          <p:nvPr/>
        </p:nvPicPr>
        <p:blipFill>
          <a:blip r:embed="rId2"/>
          <a:srcRect l="69" r="59"/>
          <a:stretch/>
        </p:blipFill>
        <p:spPr>
          <a:xfrm>
            <a:off x="0" y="0"/>
            <a:ext cx="9143640" cy="5143320"/>
          </a:xfrm>
          <a:prstGeom prst="rect">
            <a:avLst/>
          </a:prstGeom>
          <a:noFill/>
          <a:ln w="0">
            <a:noFill/>
          </a:ln>
        </p:spPr>
      </p:pic>
      <p:pic>
        <p:nvPicPr>
          <p:cNvPr id="40" name="Google Shape;125;p19"/>
          <p:cNvPicPr/>
          <p:nvPr/>
        </p:nvPicPr>
        <p:blipFill>
          <a:blip r:embed="rId3"/>
          <a:srcRect l="30" r="30"/>
          <a:stretch/>
        </p:blipFill>
        <p:spPr>
          <a:xfrm>
            <a:off x="4320" y="0"/>
            <a:ext cx="9135360" cy="5143320"/>
          </a:xfrm>
          <a:prstGeom prst="rect">
            <a:avLst/>
          </a:prstGeom>
          <a:noFill/>
          <a:ln w="0">
            <a:noFill/>
          </a:ln>
        </p:spPr>
      </p:pic>
      <p:sp>
        <p:nvSpPr>
          <p:cNvPr id="41" name="PlaceHolder 1"/>
          <p:cNvSpPr>
            <a:spLocks noGrp="1"/>
          </p:cNvSpPr>
          <p:nvPr>
            <p:ph type="sldNum" idx="9"/>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3DDB11D6-4DA2-4F0C-888D-66976AAFADEA}"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42"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
    <p:bg>
      <p:bgPr>
        <a:solidFill>
          <a:srgbClr val="000000"/>
        </a:solidFill>
        <a:effectLst/>
      </p:bgPr>
    </p:bg>
    <p:spTree>
      <p:nvGrpSpPr>
        <p:cNvPr id="1" name=""/>
        <p:cNvGrpSpPr/>
        <p:nvPr/>
      </p:nvGrpSpPr>
      <p:grpSpPr>
        <a:xfrm>
          <a:off x="0" y="0"/>
          <a:ext cx="0" cy="0"/>
          <a:chOff x="0" y="0"/>
          <a:chExt cx="0" cy="0"/>
        </a:xfrm>
      </p:grpSpPr>
      <p:pic>
        <p:nvPicPr>
          <p:cNvPr id="43" name="Google Shape;135;p20"/>
          <p:cNvPicPr/>
          <p:nvPr/>
        </p:nvPicPr>
        <p:blipFill>
          <a:blip r:embed="rId2"/>
          <a:srcRect l="69" r="59"/>
          <a:stretch/>
        </p:blipFill>
        <p:spPr>
          <a:xfrm rot="10800000">
            <a:off x="360" y="0"/>
            <a:ext cx="9143640" cy="5143320"/>
          </a:xfrm>
          <a:prstGeom prst="rect">
            <a:avLst/>
          </a:prstGeom>
          <a:noFill/>
          <a:ln w="0">
            <a:noFill/>
          </a:ln>
        </p:spPr>
      </p:pic>
      <p:pic>
        <p:nvPicPr>
          <p:cNvPr id="44" name="Google Shape;136;p20"/>
          <p:cNvPicPr/>
          <p:nvPr/>
        </p:nvPicPr>
        <p:blipFill>
          <a:blip r:embed="rId3"/>
          <a:srcRect l="30" r="30"/>
          <a:stretch/>
        </p:blipFill>
        <p:spPr>
          <a:xfrm rot="10800000">
            <a:off x="4320" y="0"/>
            <a:ext cx="9135360" cy="5143320"/>
          </a:xfrm>
          <a:prstGeom prst="rect">
            <a:avLst/>
          </a:prstGeom>
          <a:noFill/>
          <a:ln w="0">
            <a:noFill/>
          </a:ln>
        </p:spPr>
      </p:pic>
      <p:sp>
        <p:nvSpPr>
          <p:cNvPr id="45" name="PlaceHolder 1"/>
          <p:cNvSpPr>
            <a:spLocks noGrp="1"/>
          </p:cNvSpPr>
          <p:nvPr>
            <p:ph type="sldNum" idx="10"/>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0C8532E8-7AF7-461A-A5C1-548F2CE32B6F}"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46"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pic>
        <p:nvPicPr>
          <p:cNvPr id="47" name="Google Shape;16;p3"/>
          <p:cNvPicPr/>
          <p:nvPr/>
        </p:nvPicPr>
        <p:blipFill>
          <a:blip r:embed="rId2"/>
          <a:srcRect l="69" r="59"/>
          <a:stretch/>
        </p:blipFill>
        <p:spPr>
          <a:xfrm rot="10800000">
            <a:off x="360" y="0"/>
            <a:ext cx="9143640" cy="5143320"/>
          </a:xfrm>
          <a:prstGeom prst="rect">
            <a:avLst/>
          </a:prstGeom>
          <a:noFill/>
          <a:ln w="0">
            <a:noFill/>
          </a:ln>
        </p:spPr>
      </p:pic>
      <p:pic>
        <p:nvPicPr>
          <p:cNvPr id="48" name="Google Shape;17;p3"/>
          <p:cNvPicPr/>
          <p:nvPr/>
        </p:nvPicPr>
        <p:blipFill>
          <a:blip r:embed="rId3"/>
          <a:srcRect l="30" r="30"/>
          <a:stretch/>
        </p:blipFill>
        <p:spPr>
          <a:xfrm rot="10800000">
            <a:off x="4320" y="0"/>
            <a:ext cx="9135360" cy="5143320"/>
          </a:xfrm>
          <a:prstGeom prst="rect">
            <a:avLst/>
          </a:prstGeom>
          <a:noFill/>
          <a:ln w="0">
            <a:noFill/>
          </a:ln>
        </p:spPr>
      </p:pic>
      <p:sp>
        <p:nvSpPr>
          <p:cNvPr id="49" name="PlaceHolder 1"/>
          <p:cNvSpPr>
            <a:spLocks noGrp="1"/>
          </p:cNvSpPr>
          <p:nvPr>
            <p:ph type="title"/>
          </p:nvPr>
        </p:nvSpPr>
        <p:spPr>
          <a:xfrm>
            <a:off x="714960" y="2293920"/>
            <a:ext cx="7710840" cy="841320"/>
          </a:xfrm>
          <a:prstGeom prst="rect">
            <a:avLst/>
          </a:prstGeom>
          <a:noFill/>
          <a:ln w="0">
            <a:noFill/>
          </a:ln>
        </p:spPr>
        <p:txBody>
          <a:bodyPr lIns="91440" tIns="91440" rIns="91440" bIns="91440" anchor="b">
            <a:noAutofit/>
          </a:bodyPr>
          <a:lstStyle/>
          <a:p>
            <a:pPr indent="0">
              <a:buNone/>
            </a:pPr>
            <a:r>
              <a:rPr lang="fr-FR" sz="3400" b="0" u="none" strike="noStrike">
                <a:solidFill>
                  <a:schemeClr val="dk1"/>
                </a:solidFill>
                <a:effectLst/>
                <a:uFillTx/>
                <a:latin typeface="Arial"/>
              </a:rPr>
              <a:t>Click to edit the title text format</a:t>
            </a:r>
          </a:p>
        </p:txBody>
      </p:sp>
      <p:sp>
        <p:nvSpPr>
          <p:cNvPr id="50" name="PlaceHolder 2"/>
          <p:cNvSpPr>
            <a:spLocks noGrp="1"/>
          </p:cNvSpPr>
          <p:nvPr>
            <p:ph type="title"/>
          </p:nvPr>
        </p:nvSpPr>
        <p:spPr>
          <a:xfrm>
            <a:off x="715320" y="1293840"/>
            <a:ext cx="7710840" cy="1152360"/>
          </a:xfrm>
          <a:prstGeom prst="rect">
            <a:avLst/>
          </a:prstGeom>
          <a:noFill/>
          <a:ln w="0">
            <a:noFill/>
          </a:ln>
        </p:spPr>
        <p:txBody>
          <a:bodyPr lIns="91440" tIns="91440" rIns="91440" bIns="91440" anchor="ctr">
            <a:noAutofit/>
          </a:bodyPr>
          <a:lstStyle/>
          <a:p>
            <a:pPr indent="0">
              <a:lnSpc>
                <a:spcPct val="100000"/>
              </a:lnSpc>
              <a:buNone/>
            </a:pPr>
            <a:r>
              <a:rPr lang="fr-FR" sz="8000" b="1" u="none" strike="noStrike">
                <a:solidFill>
                  <a:schemeClr val="dk2"/>
                </a:solidFill>
                <a:effectLst/>
                <a:uFillTx/>
                <a:latin typeface="Roboto"/>
                <a:ea typeface="Roboto"/>
              </a:rPr>
              <a:t>xx%</a:t>
            </a:r>
            <a:endParaRPr lang="fr-FR" sz="8000" b="0" u="none" strike="noStrike">
              <a:solidFill>
                <a:schemeClr val="dk1"/>
              </a:solidFill>
              <a:effectLst/>
              <a:uFillTx/>
              <a:latin typeface="Arial"/>
            </a:endParaRPr>
          </a:p>
        </p:txBody>
      </p:sp>
      <p:sp>
        <p:nvSpPr>
          <p:cNvPr id="51" name="PlaceHolder 3"/>
          <p:cNvSpPr>
            <a:spLocks noGrp="1"/>
          </p:cNvSpPr>
          <p:nvPr>
            <p:ph type="sldNum" idx="11"/>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E6A56FA9-8003-434A-925A-7850870A5E12}"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52" name="PlaceHolder 4"/>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2">
    <p:bg>
      <p:bgPr>
        <a:solidFill>
          <a:srgbClr val="000000"/>
        </a:solidFill>
        <a:effectLst/>
      </p:bgPr>
    </p:bg>
    <p:spTree>
      <p:nvGrpSpPr>
        <p:cNvPr id="1" name=""/>
        <p:cNvGrpSpPr/>
        <p:nvPr/>
      </p:nvGrpSpPr>
      <p:grpSpPr>
        <a:xfrm>
          <a:off x="0" y="0"/>
          <a:ext cx="0" cy="0"/>
          <a:chOff x="0" y="0"/>
          <a:chExt cx="0" cy="0"/>
        </a:xfrm>
      </p:grpSpPr>
      <p:pic>
        <p:nvPicPr>
          <p:cNvPr id="53" name="Google Shape;148;p21"/>
          <p:cNvPicPr/>
          <p:nvPr/>
        </p:nvPicPr>
        <p:blipFill>
          <a:blip r:embed="rId2"/>
          <a:srcRect l="69" r="59"/>
          <a:stretch/>
        </p:blipFill>
        <p:spPr>
          <a:xfrm rot="10800000">
            <a:off x="360" y="0"/>
            <a:ext cx="9143640" cy="5143320"/>
          </a:xfrm>
          <a:prstGeom prst="rect">
            <a:avLst/>
          </a:prstGeom>
          <a:noFill/>
          <a:ln w="0">
            <a:noFill/>
          </a:ln>
        </p:spPr>
      </p:pic>
      <p:pic>
        <p:nvPicPr>
          <p:cNvPr id="54" name="Google Shape;149;p21"/>
          <p:cNvPicPr/>
          <p:nvPr/>
        </p:nvPicPr>
        <p:blipFill>
          <a:blip r:embed="rId3"/>
          <a:srcRect l="30" r="30"/>
          <a:stretch/>
        </p:blipFill>
        <p:spPr>
          <a:xfrm rot="10800000">
            <a:off x="4320" y="0"/>
            <a:ext cx="9135360" cy="5143320"/>
          </a:xfrm>
          <a:prstGeom prst="rect">
            <a:avLst/>
          </a:prstGeom>
          <a:noFill/>
          <a:ln w="0">
            <a:noFill/>
          </a:ln>
        </p:spPr>
      </p:pic>
      <p:sp>
        <p:nvSpPr>
          <p:cNvPr id="55" name="PlaceHolder 1"/>
          <p:cNvSpPr>
            <a:spLocks noGrp="1"/>
          </p:cNvSpPr>
          <p:nvPr>
            <p:ph type="sldNum" idx="12"/>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A188F091-2580-473E-9BE9-D043B3F5F7FB}"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56"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rgbClr val="000000"/>
        </a:solidFill>
        <a:effectLst/>
      </p:bgPr>
    </p:bg>
    <p:spTree>
      <p:nvGrpSpPr>
        <p:cNvPr id="1" name=""/>
        <p:cNvGrpSpPr/>
        <p:nvPr/>
      </p:nvGrpSpPr>
      <p:grpSpPr>
        <a:xfrm>
          <a:off x="0" y="0"/>
          <a:ext cx="0" cy="0"/>
          <a:chOff x="0" y="0"/>
          <a:chExt cx="0" cy="0"/>
        </a:xfrm>
      </p:grpSpPr>
      <p:pic>
        <p:nvPicPr>
          <p:cNvPr id="57" name="Google Shape;161;p22"/>
          <p:cNvPicPr/>
          <p:nvPr/>
        </p:nvPicPr>
        <p:blipFill>
          <a:blip r:embed="rId2"/>
          <a:srcRect l="69" r="59"/>
          <a:stretch/>
        </p:blipFill>
        <p:spPr>
          <a:xfrm>
            <a:off x="0" y="0"/>
            <a:ext cx="9143640" cy="5143320"/>
          </a:xfrm>
          <a:prstGeom prst="rect">
            <a:avLst/>
          </a:prstGeom>
          <a:noFill/>
          <a:ln w="0">
            <a:noFill/>
          </a:ln>
        </p:spPr>
      </p:pic>
      <p:pic>
        <p:nvPicPr>
          <p:cNvPr id="58" name="Google Shape;162;p22"/>
          <p:cNvPicPr/>
          <p:nvPr/>
        </p:nvPicPr>
        <p:blipFill>
          <a:blip r:embed="rId3"/>
          <a:srcRect l="30" r="30"/>
          <a:stretch/>
        </p:blipFill>
        <p:spPr>
          <a:xfrm>
            <a:off x="4320" y="0"/>
            <a:ext cx="9135360" cy="5143320"/>
          </a:xfrm>
          <a:prstGeom prst="rect">
            <a:avLst/>
          </a:prstGeom>
          <a:noFill/>
          <a:ln w="0">
            <a:noFill/>
          </a:ln>
        </p:spPr>
      </p:pic>
      <p:sp>
        <p:nvSpPr>
          <p:cNvPr id="59" name="PlaceHolder 1"/>
          <p:cNvSpPr>
            <a:spLocks noGrp="1"/>
          </p:cNvSpPr>
          <p:nvPr>
            <p:ph type="sldNum" idx="13"/>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1811E13F-33BE-4814-8689-314BD4CFF63E}"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60"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1">
    <p:bg>
      <p:bgPr>
        <a:solidFill>
          <a:srgbClr val="000000"/>
        </a:solidFill>
        <a:effectLst/>
      </p:bgPr>
    </p:bg>
    <p:spTree>
      <p:nvGrpSpPr>
        <p:cNvPr id="1" name=""/>
        <p:cNvGrpSpPr/>
        <p:nvPr/>
      </p:nvGrpSpPr>
      <p:grpSpPr>
        <a:xfrm>
          <a:off x="0" y="0"/>
          <a:ext cx="0" cy="0"/>
          <a:chOff x="0" y="0"/>
          <a:chExt cx="0" cy="0"/>
        </a:xfrm>
      </p:grpSpPr>
      <p:pic>
        <p:nvPicPr>
          <p:cNvPr id="61" name="Google Shape;178;p23"/>
          <p:cNvPicPr/>
          <p:nvPr/>
        </p:nvPicPr>
        <p:blipFill>
          <a:blip r:embed="rId2"/>
          <a:srcRect l="69" r="59"/>
          <a:stretch/>
        </p:blipFill>
        <p:spPr>
          <a:xfrm rot="10800000">
            <a:off x="360" y="0"/>
            <a:ext cx="9143640" cy="5143320"/>
          </a:xfrm>
          <a:prstGeom prst="rect">
            <a:avLst/>
          </a:prstGeom>
          <a:noFill/>
          <a:ln w="0">
            <a:noFill/>
          </a:ln>
        </p:spPr>
      </p:pic>
      <p:pic>
        <p:nvPicPr>
          <p:cNvPr id="62" name="Google Shape;179;p23"/>
          <p:cNvPicPr/>
          <p:nvPr/>
        </p:nvPicPr>
        <p:blipFill>
          <a:blip r:embed="rId3"/>
          <a:srcRect l="30" r="30"/>
          <a:stretch/>
        </p:blipFill>
        <p:spPr>
          <a:xfrm rot="10800000">
            <a:off x="4320" y="0"/>
            <a:ext cx="9135360" cy="5143320"/>
          </a:xfrm>
          <a:prstGeom prst="rect">
            <a:avLst/>
          </a:prstGeom>
          <a:noFill/>
          <a:ln w="0">
            <a:noFill/>
          </a:ln>
        </p:spPr>
      </p:pic>
      <p:sp>
        <p:nvSpPr>
          <p:cNvPr id="63" name="PlaceHolder 1"/>
          <p:cNvSpPr>
            <a:spLocks noGrp="1"/>
          </p:cNvSpPr>
          <p:nvPr>
            <p:ph type="sldNum" idx="14"/>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7B09088B-3F38-4D45-A37F-5E86E9B2AF36}"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64"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6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1_1">
    <p:bg>
      <p:bgPr>
        <a:solidFill>
          <a:srgbClr val="000000"/>
        </a:solidFill>
        <a:effectLst/>
      </p:bgPr>
    </p:bg>
    <p:spTree>
      <p:nvGrpSpPr>
        <p:cNvPr id="1" name=""/>
        <p:cNvGrpSpPr/>
        <p:nvPr/>
      </p:nvGrpSpPr>
      <p:grpSpPr>
        <a:xfrm>
          <a:off x="0" y="0"/>
          <a:ext cx="0" cy="0"/>
          <a:chOff x="0" y="0"/>
          <a:chExt cx="0" cy="0"/>
        </a:xfrm>
      </p:grpSpPr>
      <p:pic>
        <p:nvPicPr>
          <p:cNvPr id="66" name="Google Shape;183;p24"/>
          <p:cNvPicPr/>
          <p:nvPr/>
        </p:nvPicPr>
        <p:blipFill>
          <a:blip r:embed="rId2"/>
          <a:srcRect l="69" r="59"/>
          <a:stretch/>
        </p:blipFill>
        <p:spPr>
          <a:xfrm rot="10800000">
            <a:off x="360" y="0"/>
            <a:ext cx="9143640" cy="5143320"/>
          </a:xfrm>
          <a:prstGeom prst="rect">
            <a:avLst/>
          </a:prstGeom>
          <a:noFill/>
          <a:ln w="0">
            <a:noFill/>
          </a:ln>
        </p:spPr>
      </p:pic>
      <p:pic>
        <p:nvPicPr>
          <p:cNvPr id="67" name="Google Shape;184;p24"/>
          <p:cNvPicPr/>
          <p:nvPr/>
        </p:nvPicPr>
        <p:blipFill>
          <a:blip r:embed="rId3"/>
          <a:srcRect l="30" r="30"/>
          <a:stretch/>
        </p:blipFill>
        <p:spPr>
          <a:xfrm rot="10800000">
            <a:off x="4320" y="0"/>
            <a:ext cx="9135360" cy="5143320"/>
          </a:xfrm>
          <a:prstGeom prst="rect">
            <a:avLst/>
          </a:prstGeom>
          <a:noFill/>
          <a:ln w="0">
            <a:noFill/>
          </a:ln>
        </p:spPr>
      </p:pic>
      <p:sp>
        <p:nvSpPr>
          <p:cNvPr id="68" name="PlaceHolder 1"/>
          <p:cNvSpPr>
            <a:spLocks noGrp="1"/>
          </p:cNvSpPr>
          <p:nvPr>
            <p:ph type="sldNum" idx="15"/>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F174C0E9-29D5-453A-BB47-354A3F9D5F04}"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69"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1_1_1">
    <p:bg>
      <p:bgPr>
        <a:solidFill>
          <a:srgbClr val="000000"/>
        </a:solidFill>
        <a:effectLst/>
      </p:bgPr>
    </p:bg>
    <p:spTree>
      <p:nvGrpSpPr>
        <p:cNvPr id="1" name=""/>
        <p:cNvGrpSpPr/>
        <p:nvPr/>
      </p:nvGrpSpPr>
      <p:grpSpPr>
        <a:xfrm>
          <a:off x="0" y="0"/>
          <a:ext cx="0" cy="0"/>
          <a:chOff x="0" y="0"/>
          <a:chExt cx="0" cy="0"/>
        </a:xfrm>
      </p:grpSpPr>
      <p:pic>
        <p:nvPicPr>
          <p:cNvPr id="70" name="Google Shape;188;p25"/>
          <p:cNvPicPr/>
          <p:nvPr/>
        </p:nvPicPr>
        <p:blipFill>
          <a:blip r:embed="rId2"/>
          <a:srcRect l="69" r="59"/>
          <a:stretch/>
        </p:blipFill>
        <p:spPr>
          <a:xfrm flipH="1">
            <a:off x="360" y="0"/>
            <a:ext cx="9143640" cy="5143320"/>
          </a:xfrm>
          <a:prstGeom prst="rect">
            <a:avLst/>
          </a:prstGeom>
          <a:noFill/>
          <a:ln w="0">
            <a:noFill/>
          </a:ln>
        </p:spPr>
      </p:pic>
      <p:pic>
        <p:nvPicPr>
          <p:cNvPr id="71" name="Google Shape;189;p25"/>
          <p:cNvPicPr/>
          <p:nvPr/>
        </p:nvPicPr>
        <p:blipFill>
          <a:blip r:embed="rId3"/>
          <a:srcRect l="30" r="30"/>
          <a:stretch/>
        </p:blipFill>
        <p:spPr>
          <a:xfrm flipH="1">
            <a:off x="4680" y="0"/>
            <a:ext cx="9135360" cy="5143320"/>
          </a:xfrm>
          <a:prstGeom prst="rect">
            <a:avLst/>
          </a:prstGeom>
          <a:noFill/>
          <a:ln w="0">
            <a:noFill/>
          </a:ln>
        </p:spPr>
      </p:pic>
      <p:sp>
        <p:nvSpPr>
          <p:cNvPr id="72" name="PlaceHolder 1"/>
          <p:cNvSpPr>
            <a:spLocks noGrp="1"/>
          </p:cNvSpPr>
          <p:nvPr>
            <p:ph type="sldNum" idx="16"/>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10356E34-9238-41D0-9E5F-47B1C912EF41}"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73" name="PlaceHolder 2"/>
          <p:cNvSpPr>
            <a:spLocks noGrp="1"/>
          </p:cNvSpPr>
          <p:nvPr>
            <p:ph type="title"/>
          </p:nvPr>
        </p:nvSpPr>
        <p:spPr>
          <a:xfrm>
            <a:off x="720000" y="444960"/>
            <a:ext cx="7703640" cy="92628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1_1_1_1">
    <p:bg>
      <p:bgPr>
        <a:solidFill>
          <a:srgbClr val="000000"/>
        </a:solidFill>
        <a:effectLst/>
      </p:bgPr>
    </p:bg>
    <p:spTree>
      <p:nvGrpSpPr>
        <p:cNvPr id="1" name=""/>
        <p:cNvGrpSpPr/>
        <p:nvPr/>
      </p:nvGrpSpPr>
      <p:grpSpPr>
        <a:xfrm>
          <a:off x="0" y="0"/>
          <a:ext cx="0" cy="0"/>
          <a:chOff x="0" y="0"/>
          <a:chExt cx="0" cy="0"/>
        </a:xfrm>
      </p:grpSpPr>
      <p:pic>
        <p:nvPicPr>
          <p:cNvPr id="74" name="Google Shape;193;p26"/>
          <p:cNvPicPr/>
          <p:nvPr/>
        </p:nvPicPr>
        <p:blipFill>
          <a:blip r:embed="rId2"/>
          <a:srcRect l="69" r="59"/>
          <a:stretch/>
        </p:blipFill>
        <p:spPr>
          <a:xfrm rot="10800000" flipH="1">
            <a:off x="0" y="0"/>
            <a:ext cx="9143640" cy="5143320"/>
          </a:xfrm>
          <a:prstGeom prst="rect">
            <a:avLst/>
          </a:prstGeom>
          <a:noFill/>
          <a:ln w="0">
            <a:noFill/>
          </a:ln>
        </p:spPr>
      </p:pic>
      <p:pic>
        <p:nvPicPr>
          <p:cNvPr id="75" name="Google Shape;194;p26"/>
          <p:cNvPicPr/>
          <p:nvPr/>
        </p:nvPicPr>
        <p:blipFill>
          <a:blip r:embed="rId3"/>
          <a:srcRect l="30" r="30"/>
          <a:stretch/>
        </p:blipFill>
        <p:spPr>
          <a:xfrm rot="10800000" flipH="1">
            <a:off x="4320" y="0"/>
            <a:ext cx="9135360" cy="5143320"/>
          </a:xfrm>
          <a:prstGeom prst="rect">
            <a:avLst/>
          </a:prstGeom>
          <a:noFill/>
          <a:ln w="0">
            <a:noFill/>
          </a:ln>
        </p:spPr>
      </p:pic>
      <p:sp>
        <p:nvSpPr>
          <p:cNvPr id="76" name="PlaceHolder 1"/>
          <p:cNvSpPr>
            <a:spLocks noGrp="1"/>
          </p:cNvSpPr>
          <p:nvPr>
            <p:ph type="sldNum" idx="17"/>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F642EDFF-21C2-442B-A652-D684B6026997}"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77"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1_1_1_1_1">
    <p:bg>
      <p:bgPr>
        <a:solidFill>
          <a:srgbClr val="000000"/>
        </a:solidFill>
        <a:effectLst/>
      </p:bgPr>
    </p:bg>
    <p:spTree>
      <p:nvGrpSpPr>
        <p:cNvPr id="1" name=""/>
        <p:cNvGrpSpPr/>
        <p:nvPr/>
      </p:nvGrpSpPr>
      <p:grpSpPr>
        <a:xfrm>
          <a:off x="0" y="0"/>
          <a:ext cx="0" cy="0"/>
          <a:chOff x="0" y="0"/>
          <a:chExt cx="0" cy="0"/>
        </a:xfrm>
      </p:grpSpPr>
      <p:pic>
        <p:nvPicPr>
          <p:cNvPr id="78" name="Google Shape;198;p27"/>
          <p:cNvPicPr/>
          <p:nvPr/>
        </p:nvPicPr>
        <p:blipFill>
          <a:blip r:embed="rId2"/>
          <a:srcRect l="69" r="59"/>
          <a:stretch/>
        </p:blipFill>
        <p:spPr>
          <a:xfrm rot="10800000" flipH="1">
            <a:off x="0" y="0"/>
            <a:ext cx="9143640" cy="5143320"/>
          </a:xfrm>
          <a:prstGeom prst="rect">
            <a:avLst/>
          </a:prstGeom>
          <a:noFill/>
          <a:ln w="0">
            <a:noFill/>
          </a:ln>
        </p:spPr>
      </p:pic>
      <p:pic>
        <p:nvPicPr>
          <p:cNvPr id="79" name="Google Shape;199;p27"/>
          <p:cNvPicPr/>
          <p:nvPr/>
        </p:nvPicPr>
        <p:blipFill>
          <a:blip r:embed="rId3"/>
          <a:srcRect l="30" r="30"/>
          <a:stretch/>
        </p:blipFill>
        <p:spPr>
          <a:xfrm rot="10800000" flipH="1">
            <a:off x="4320" y="0"/>
            <a:ext cx="9135360" cy="5143320"/>
          </a:xfrm>
          <a:prstGeom prst="rect">
            <a:avLst/>
          </a:prstGeom>
          <a:noFill/>
          <a:ln w="0">
            <a:noFill/>
          </a:ln>
        </p:spPr>
      </p:pic>
      <p:sp>
        <p:nvSpPr>
          <p:cNvPr id="80" name="PlaceHolder 1"/>
          <p:cNvSpPr>
            <a:spLocks noGrp="1"/>
          </p:cNvSpPr>
          <p:nvPr>
            <p:ph type="sldNum" idx="18"/>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ED0E9B91-1214-4D86-AD03-90F5CA20A421}"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81"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pic>
        <p:nvPicPr>
          <p:cNvPr id="5" name="Google Shape;64;p11"/>
          <p:cNvPicPr/>
          <p:nvPr/>
        </p:nvPicPr>
        <p:blipFill>
          <a:blip r:embed="rId2"/>
          <a:srcRect l="69" r="59"/>
          <a:stretch/>
        </p:blipFill>
        <p:spPr>
          <a:xfrm>
            <a:off x="0" y="0"/>
            <a:ext cx="9143640" cy="5143320"/>
          </a:xfrm>
          <a:prstGeom prst="rect">
            <a:avLst/>
          </a:prstGeom>
          <a:noFill/>
          <a:ln w="0">
            <a:noFill/>
          </a:ln>
        </p:spPr>
      </p:pic>
      <p:pic>
        <p:nvPicPr>
          <p:cNvPr id="6" name="Google Shape;65;p11"/>
          <p:cNvPicPr/>
          <p:nvPr/>
        </p:nvPicPr>
        <p:blipFill>
          <a:blip r:embed="rId3"/>
          <a:srcRect l="30" r="30"/>
          <a:stretch/>
        </p:blipFill>
        <p:spPr>
          <a:xfrm>
            <a:off x="4320" y="0"/>
            <a:ext cx="9135360" cy="5143320"/>
          </a:xfrm>
          <a:prstGeom prst="rect">
            <a:avLst/>
          </a:prstGeom>
          <a:noFill/>
          <a:ln w="0">
            <a:noFill/>
          </a:ln>
        </p:spPr>
      </p:pic>
      <p:sp>
        <p:nvSpPr>
          <p:cNvPr id="7" name="PlaceHolder 1"/>
          <p:cNvSpPr>
            <a:spLocks noGrp="1"/>
          </p:cNvSpPr>
          <p:nvPr>
            <p:ph type="title"/>
          </p:nvPr>
        </p:nvSpPr>
        <p:spPr>
          <a:xfrm>
            <a:off x="1760400" y="1406520"/>
            <a:ext cx="5622840" cy="1510920"/>
          </a:xfrm>
          <a:prstGeom prst="rect">
            <a:avLst/>
          </a:prstGeom>
          <a:noFill/>
          <a:ln w="0">
            <a:noFill/>
          </a:ln>
        </p:spPr>
        <p:txBody>
          <a:bodyPr lIns="91440" tIns="91440" rIns="91440" bIns="91440" anchor="b">
            <a:noAutofit/>
          </a:bodyPr>
          <a:lstStyle/>
          <a:p>
            <a:pPr indent="0">
              <a:lnSpc>
                <a:spcPct val="100000"/>
              </a:lnSpc>
              <a:buNone/>
            </a:pPr>
            <a:r>
              <a:rPr lang="fr-FR" sz="9600" b="1" u="none" strike="noStrike">
                <a:solidFill>
                  <a:schemeClr val="dk2"/>
                </a:solidFill>
                <a:effectLst/>
                <a:uFillTx/>
                <a:latin typeface="Roboto"/>
                <a:ea typeface="Roboto"/>
              </a:rPr>
              <a:t>xx%</a:t>
            </a:r>
            <a:endParaRPr lang="fr-FR" sz="9600" b="0" u="none" strike="noStrike">
              <a:solidFill>
                <a:schemeClr val="dk1"/>
              </a:solidFill>
              <a:effectLst/>
              <a:uFillTx/>
              <a:latin typeface="Arial"/>
            </a:endParaRPr>
          </a:p>
        </p:txBody>
      </p:sp>
      <p:sp>
        <p:nvSpPr>
          <p:cNvPr id="8" name="PlaceHolder 2"/>
          <p:cNvSpPr>
            <a:spLocks noGrp="1"/>
          </p:cNvSpPr>
          <p:nvPr>
            <p:ph type="sldNum" idx="2"/>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ED41F68B-3059-4E79-A6FC-8FEDF6EC6259}"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1_1_1_1_1_1">
    <p:bg>
      <p:bgPr>
        <a:solidFill>
          <a:srgbClr val="000000"/>
        </a:solidFill>
        <a:effectLst/>
      </p:bgPr>
    </p:bg>
    <p:spTree>
      <p:nvGrpSpPr>
        <p:cNvPr id="1" name=""/>
        <p:cNvGrpSpPr/>
        <p:nvPr/>
      </p:nvGrpSpPr>
      <p:grpSpPr>
        <a:xfrm>
          <a:off x="0" y="0"/>
          <a:ext cx="0" cy="0"/>
          <a:chOff x="0" y="0"/>
          <a:chExt cx="0" cy="0"/>
        </a:xfrm>
      </p:grpSpPr>
      <p:pic>
        <p:nvPicPr>
          <p:cNvPr id="82" name="Google Shape;203;p28"/>
          <p:cNvPicPr/>
          <p:nvPr/>
        </p:nvPicPr>
        <p:blipFill>
          <a:blip r:embed="rId2"/>
          <a:srcRect l="69" r="59"/>
          <a:stretch/>
        </p:blipFill>
        <p:spPr>
          <a:xfrm rot="10800000">
            <a:off x="360" y="0"/>
            <a:ext cx="9143640" cy="5143320"/>
          </a:xfrm>
          <a:prstGeom prst="rect">
            <a:avLst/>
          </a:prstGeom>
          <a:noFill/>
          <a:ln w="0">
            <a:noFill/>
          </a:ln>
        </p:spPr>
      </p:pic>
      <p:pic>
        <p:nvPicPr>
          <p:cNvPr id="83" name="Google Shape;204;p28"/>
          <p:cNvPicPr/>
          <p:nvPr/>
        </p:nvPicPr>
        <p:blipFill>
          <a:blip r:embed="rId3"/>
          <a:srcRect l="30" r="30"/>
          <a:stretch/>
        </p:blipFill>
        <p:spPr>
          <a:xfrm rot="10800000">
            <a:off x="4320" y="0"/>
            <a:ext cx="9135360" cy="5143320"/>
          </a:xfrm>
          <a:prstGeom prst="rect">
            <a:avLst/>
          </a:prstGeom>
          <a:noFill/>
          <a:ln w="0">
            <a:noFill/>
          </a:ln>
        </p:spPr>
      </p:pic>
      <p:sp>
        <p:nvSpPr>
          <p:cNvPr id="84" name="PlaceHolder 1"/>
          <p:cNvSpPr>
            <a:spLocks noGrp="1"/>
          </p:cNvSpPr>
          <p:nvPr>
            <p:ph type="sldNum" idx="19"/>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8DADE666-7DFB-4AB1-A23C-66C13C667990}"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85"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1_1_1_1_1_1_1">
    <p:bg>
      <p:bgPr>
        <a:solidFill>
          <a:srgbClr val="000000"/>
        </a:solidFill>
        <a:effectLst/>
      </p:bgPr>
    </p:bg>
    <p:spTree>
      <p:nvGrpSpPr>
        <p:cNvPr id="1" name=""/>
        <p:cNvGrpSpPr/>
        <p:nvPr/>
      </p:nvGrpSpPr>
      <p:grpSpPr>
        <a:xfrm>
          <a:off x="0" y="0"/>
          <a:ext cx="0" cy="0"/>
          <a:chOff x="0" y="0"/>
          <a:chExt cx="0" cy="0"/>
        </a:xfrm>
      </p:grpSpPr>
      <p:pic>
        <p:nvPicPr>
          <p:cNvPr id="86" name="Google Shape;208;p29"/>
          <p:cNvPicPr/>
          <p:nvPr/>
        </p:nvPicPr>
        <p:blipFill>
          <a:blip r:embed="rId2"/>
          <a:srcRect l="69" r="59"/>
          <a:stretch/>
        </p:blipFill>
        <p:spPr>
          <a:xfrm flipH="1">
            <a:off x="360" y="0"/>
            <a:ext cx="9143640" cy="5143320"/>
          </a:xfrm>
          <a:prstGeom prst="rect">
            <a:avLst/>
          </a:prstGeom>
          <a:noFill/>
          <a:ln w="0">
            <a:noFill/>
          </a:ln>
        </p:spPr>
      </p:pic>
      <p:pic>
        <p:nvPicPr>
          <p:cNvPr id="87" name="Google Shape;209;p29"/>
          <p:cNvPicPr/>
          <p:nvPr/>
        </p:nvPicPr>
        <p:blipFill>
          <a:blip r:embed="rId3"/>
          <a:srcRect l="30" r="30"/>
          <a:stretch/>
        </p:blipFill>
        <p:spPr>
          <a:xfrm flipH="1">
            <a:off x="4680" y="0"/>
            <a:ext cx="9135360" cy="5143320"/>
          </a:xfrm>
          <a:prstGeom prst="rect">
            <a:avLst/>
          </a:prstGeom>
          <a:noFill/>
          <a:ln w="0">
            <a:noFill/>
          </a:ln>
        </p:spPr>
      </p:pic>
      <p:sp>
        <p:nvSpPr>
          <p:cNvPr id="88" name="PlaceHolder 1"/>
          <p:cNvSpPr>
            <a:spLocks noGrp="1"/>
          </p:cNvSpPr>
          <p:nvPr>
            <p:ph type="sldNum" idx="20"/>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26C8DAD4-E984-4E2A-9C40-8575B3C35CE3}"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89"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1_1_1_1_1_1_1_1">
    <p:bg>
      <p:bgPr>
        <a:solidFill>
          <a:srgbClr val="000000"/>
        </a:solidFill>
        <a:effectLst/>
      </p:bgPr>
    </p:bg>
    <p:spTree>
      <p:nvGrpSpPr>
        <p:cNvPr id="1" name=""/>
        <p:cNvGrpSpPr/>
        <p:nvPr/>
      </p:nvGrpSpPr>
      <p:grpSpPr>
        <a:xfrm>
          <a:off x="0" y="0"/>
          <a:ext cx="0" cy="0"/>
          <a:chOff x="0" y="0"/>
          <a:chExt cx="0" cy="0"/>
        </a:xfrm>
      </p:grpSpPr>
      <p:pic>
        <p:nvPicPr>
          <p:cNvPr id="90" name="Google Shape;213;p30"/>
          <p:cNvPicPr/>
          <p:nvPr/>
        </p:nvPicPr>
        <p:blipFill>
          <a:blip r:embed="rId2"/>
          <a:srcRect l="69" r="59"/>
          <a:stretch/>
        </p:blipFill>
        <p:spPr>
          <a:xfrm rot="10800000">
            <a:off x="360" y="0"/>
            <a:ext cx="9143640" cy="5143320"/>
          </a:xfrm>
          <a:prstGeom prst="rect">
            <a:avLst/>
          </a:prstGeom>
          <a:noFill/>
          <a:ln w="0">
            <a:noFill/>
          </a:ln>
        </p:spPr>
      </p:pic>
      <p:pic>
        <p:nvPicPr>
          <p:cNvPr id="91" name="Google Shape;214;p30"/>
          <p:cNvPicPr/>
          <p:nvPr/>
        </p:nvPicPr>
        <p:blipFill>
          <a:blip r:embed="rId3"/>
          <a:srcRect l="30" r="30"/>
          <a:stretch/>
        </p:blipFill>
        <p:spPr>
          <a:xfrm rot="10800000">
            <a:off x="4320" y="0"/>
            <a:ext cx="9135360" cy="5143320"/>
          </a:xfrm>
          <a:prstGeom prst="rect">
            <a:avLst/>
          </a:prstGeom>
          <a:noFill/>
          <a:ln w="0">
            <a:noFill/>
          </a:ln>
        </p:spPr>
      </p:pic>
      <p:sp>
        <p:nvSpPr>
          <p:cNvPr id="92" name="PlaceHolder 1"/>
          <p:cNvSpPr>
            <a:spLocks noGrp="1"/>
          </p:cNvSpPr>
          <p:nvPr>
            <p:ph type="sldNum" idx="21"/>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5BD8C8FD-428D-445D-B075-C4BE7C638646}"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93"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pic>
        <p:nvPicPr>
          <p:cNvPr id="94" name="Google Shape;23;p4"/>
          <p:cNvPicPr/>
          <p:nvPr/>
        </p:nvPicPr>
        <p:blipFill>
          <a:blip r:embed="rId2"/>
          <a:srcRect l="69" r="59"/>
          <a:stretch/>
        </p:blipFill>
        <p:spPr>
          <a:xfrm rot="10800000">
            <a:off x="360" y="0"/>
            <a:ext cx="9143640" cy="5143320"/>
          </a:xfrm>
          <a:prstGeom prst="rect">
            <a:avLst/>
          </a:prstGeom>
          <a:noFill/>
          <a:ln w="0">
            <a:noFill/>
          </a:ln>
        </p:spPr>
      </p:pic>
      <p:pic>
        <p:nvPicPr>
          <p:cNvPr id="95" name="Google Shape;24;p4"/>
          <p:cNvPicPr/>
          <p:nvPr/>
        </p:nvPicPr>
        <p:blipFill>
          <a:blip r:embed="rId3"/>
          <a:srcRect l="30" r="30"/>
          <a:stretch/>
        </p:blipFill>
        <p:spPr>
          <a:xfrm rot="10800000">
            <a:off x="4320" y="0"/>
            <a:ext cx="9135360" cy="5143320"/>
          </a:xfrm>
          <a:prstGeom prst="rect">
            <a:avLst/>
          </a:prstGeom>
          <a:noFill/>
          <a:ln w="0">
            <a:noFill/>
          </a:ln>
        </p:spPr>
      </p:pic>
      <p:sp>
        <p:nvSpPr>
          <p:cNvPr id="9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97" name="PlaceHolder 2"/>
          <p:cNvSpPr>
            <a:spLocks noGrp="1"/>
          </p:cNvSpPr>
          <p:nvPr>
            <p:ph type="body"/>
          </p:nvPr>
        </p:nvSpPr>
        <p:spPr>
          <a:xfrm>
            <a:off x="720000" y="1152360"/>
            <a:ext cx="7703640" cy="352080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98" name="PlaceHolder 3"/>
          <p:cNvSpPr>
            <a:spLocks noGrp="1"/>
          </p:cNvSpPr>
          <p:nvPr>
            <p:ph type="sldNum" idx="22"/>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7FA7C009-CDEC-45EA-9930-0075653ECF4B}"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
    <p:bg>
      <p:bgPr>
        <a:solidFill>
          <a:srgbClr val="000000"/>
        </a:solidFill>
        <a:effectLst/>
      </p:bgPr>
    </p:bg>
    <p:spTree>
      <p:nvGrpSpPr>
        <p:cNvPr id="1" name=""/>
        <p:cNvGrpSpPr/>
        <p:nvPr/>
      </p:nvGrpSpPr>
      <p:grpSpPr>
        <a:xfrm>
          <a:off x="0" y="0"/>
          <a:ext cx="0" cy="0"/>
          <a:chOff x="0" y="0"/>
          <a:chExt cx="0" cy="0"/>
        </a:xfrm>
      </p:grpSpPr>
      <p:pic>
        <p:nvPicPr>
          <p:cNvPr id="99" name="Google Shape;218;p31"/>
          <p:cNvPicPr/>
          <p:nvPr/>
        </p:nvPicPr>
        <p:blipFill>
          <a:blip r:embed="rId2"/>
          <a:srcRect l="69" r="59"/>
          <a:stretch/>
        </p:blipFill>
        <p:spPr>
          <a:xfrm rot="10800000" flipH="1">
            <a:off x="0" y="0"/>
            <a:ext cx="9143640" cy="5143320"/>
          </a:xfrm>
          <a:prstGeom prst="rect">
            <a:avLst/>
          </a:prstGeom>
          <a:noFill/>
          <a:ln w="0">
            <a:noFill/>
          </a:ln>
        </p:spPr>
      </p:pic>
      <p:pic>
        <p:nvPicPr>
          <p:cNvPr id="100" name="Google Shape;219;p31"/>
          <p:cNvPicPr/>
          <p:nvPr/>
        </p:nvPicPr>
        <p:blipFill>
          <a:blip r:embed="rId3"/>
          <a:srcRect l="30" r="30"/>
          <a:stretch/>
        </p:blipFill>
        <p:spPr>
          <a:xfrm rot="10800000" flipH="1">
            <a:off x="4320" y="0"/>
            <a:ext cx="9135360" cy="5143320"/>
          </a:xfrm>
          <a:prstGeom prst="rect">
            <a:avLst/>
          </a:prstGeom>
          <a:noFill/>
          <a:ln w="0">
            <a:noFill/>
          </a:ln>
        </p:spPr>
      </p:pic>
      <p:sp>
        <p:nvSpPr>
          <p:cNvPr id="101" name="PlaceHolder 1"/>
          <p:cNvSpPr>
            <a:spLocks noGrp="1"/>
          </p:cNvSpPr>
          <p:nvPr>
            <p:ph type="title"/>
          </p:nvPr>
        </p:nvSpPr>
        <p:spPr>
          <a:xfrm>
            <a:off x="714960" y="2329560"/>
            <a:ext cx="4969440" cy="1270440"/>
          </a:xfrm>
          <a:prstGeom prst="rect">
            <a:avLst/>
          </a:prstGeom>
          <a:noFill/>
          <a:ln w="0">
            <a:noFill/>
          </a:ln>
        </p:spPr>
        <p:txBody>
          <a:bodyPr lIns="91440" tIns="91440" rIns="91440" bIns="91440" anchor="b">
            <a:noAutofit/>
          </a:bodyPr>
          <a:lstStyle/>
          <a:p>
            <a:pPr indent="0">
              <a:buNone/>
            </a:pPr>
            <a:r>
              <a:rPr lang="fr-FR" sz="3400" b="0" u="none" strike="noStrike">
                <a:solidFill>
                  <a:schemeClr val="dk1"/>
                </a:solidFill>
                <a:effectLst/>
                <a:uFillTx/>
                <a:latin typeface="Arial"/>
              </a:rPr>
              <a:t>Click to edit the title text format</a:t>
            </a:r>
          </a:p>
        </p:txBody>
      </p:sp>
      <p:sp>
        <p:nvSpPr>
          <p:cNvPr id="102" name="PlaceHolder 2"/>
          <p:cNvSpPr>
            <a:spLocks noGrp="1"/>
          </p:cNvSpPr>
          <p:nvPr>
            <p:ph type="title"/>
          </p:nvPr>
        </p:nvSpPr>
        <p:spPr>
          <a:xfrm>
            <a:off x="715320" y="1388880"/>
            <a:ext cx="4969440" cy="1023120"/>
          </a:xfrm>
          <a:prstGeom prst="rect">
            <a:avLst/>
          </a:prstGeom>
          <a:noFill/>
          <a:ln w="0">
            <a:noFill/>
          </a:ln>
        </p:spPr>
        <p:txBody>
          <a:bodyPr lIns="91440" tIns="91440" rIns="91440" bIns="91440" anchor="ctr">
            <a:noAutofit/>
          </a:bodyPr>
          <a:lstStyle/>
          <a:p>
            <a:pPr indent="0">
              <a:lnSpc>
                <a:spcPct val="100000"/>
              </a:lnSpc>
              <a:buNone/>
            </a:pPr>
            <a:r>
              <a:rPr lang="fr-FR" sz="8000" b="1" u="none" strike="noStrike">
                <a:solidFill>
                  <a:schemeClr val="dk2"/>
                </a:solidFill>
                <a:effectLst/>
                <a:uFillTx/>
                <a:latin typeface="Roboto"/>
                <a:ea typeface="Roboto"/>
              </a:rPr>
              <a:t>xx%</a:t>
            </a:r>
            <a:endParaRPr lang="fr-FR" sz="8000" b="0" u="none" strike="noStrike">
              <a:solidFill>
                <a:schemeClr val="dk1"/>
              </a:solidFill>
              <a:effectLst/>
              <a:uFillTx/>
              <a:latin typeface="Arial"/>
            </a:endParaRPr>
          </a:p>
        </p:txBody>
      </p:sp>
      <p:sp>
        <p:nvSpPr>
          <p:cNvPr id="103" name="PlaceHolder 3"/>
          <p:cNvSpPr>
            <a:spLocks noGrp="1"/>
          </p:cNvSpPr>
          <p:nvPr>
            <p:ph type="sldNum" idx="23"/>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DBD4BAED-B567-4841-95B2-87463A720636}"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04" name="PlaceHolder 4"/>
          <p:cNvSpPr>
            <a:spLocks noGrp="1"/>
          </p:cNvSpPr>
          <p:nvPr>
            <p:ph type="body"/>
          </p:nvPr>
        </p:nvSpPr>
        <p:spPr>
          <a:xfrm>
            <a:off x="5927040" y="534960"/>
            <a:ext cx="2500200" cy="1937160"/>
          </a:xfrm>
          <a:prstGeom prst="rect">
            <a:avLst/>
          </a:prstGeom>
          <a:noFill/>
          <a:ln w="19080">
            <a:solidFill>
              <a:schemeClr val="dk2"/>
            </a:solidFill>
            <a:round/>
          </a:ln>
        </p:spPr>
        <p:txBody>
          <a:bodyPr lIns="90000" tIns="45000" rIns="90000" bIns="45000" anchor="t">
            <a:normAutofit fontScale="2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05" name="PlaceHolder 5"/>
          <p:cNvSpPr>
            <a:spLocks noGrp="1"/>
          </p:cNvSpPr>
          <p:nvPr>
            <p:ph type="body"/>
          </p:nvPr>
        </p:nvSpPr>
        <p:spPr>
          <a:xfrm>
            <a:off x="5927040" y="2671200"/>
            <a:ext cx="2500200" cy="1937160"/>
          </a:xfrm>
          <a:prstGeom prst="rect">
            <a:avLst/>
          </a:prstGeom>
          <a:noFill/>
          <a:ln w="19080">
            <a:solidFill>
              <a:schemeClr val="dk2"/>
            </a:solidFill>
            <a:round/>
          </a:ln>
        </p:spPr>
        <p:txBody>
          <a:bodyPr lIns="90000" tIns="45000" rIns="90000" bIns="45000" anchor="t">
            <a:normAutofit fontScale="2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rgbClr val="000000"/>
        </a:solidFill>
        <a:effectLst/>
      </p:bgPr>
    </p:bg>
    <p:spTree>
      <p:nvGrpSpPr>
        <p:cNvPr id="1" name=""/>
        <p:cNvGrpSpPr/>
        <p:nvPr/>
      </p:nvGrpSpPr>
      <p:grpSpPr>
        <a:xfrm>
          <a:off x="0" y="0"/>
          <a:ext cx="0" cy="0"/>
          <a:chOff x="0" y="0"/>
          <a:chExt cx="0" cy="0"/>
        </a:xfrm>
      </p:grpSpPr>
      <p:pic>
        <p:nvPicPr>
          <p:cNvPr id="106" name="Google Shape;227;p32"/>
          <p:cNvPicPr/>
          <p:nvPr/>
        </p:nvPicPr>
        <p:blipFill>
          <a:blip r:embed="rId2"/>
          <a:srcRect l="69" r="59"/>
          <a:stretch/>
        </p:blipFill>
        <p:spPr>
          <a:xfrm rot="10800000">
            <a:off x="360" y="0"/>
            <a:ext cx="9143640" cy="5143320"/>
          </a:xfrm>
          <a:prstGeom prst="rect">
            <a:avLst/>
          </a:prstGeom>
          <a:noFill/>
          <a:ln w="0">
            <a:noFill/>
          </a:ln>
        </p:spPr>
      </p:pic>
      <p:pic>
        <p:nvPicPr>
          <p:cNvPr id="107" name="Google Shape;228;p32"/>
          <p:cNvPicPr/>
          <p:nvPr/>
        </p:nvPicPr>
        <p:blipFill>
          <a:blip r:embed="rId3"/>
          <a:stretch/>
        </p:blipFill>
        <p:spPr>
          <a:xfrm rot="10800000">
            <a:off x="4320" y="1440"/>
            <a:ext cx="9135360" cy="5140080"/>
          </a:xfrm>
          <a:prstGeom prst="rect">
            <a:avLst/>
          </a:prstGeom>
          <a:noFill/>
          <a:ln w="0">
            <a:noFill/>
          </a:ln>
        </p:spPr>
      </p:pic>
      <p:sp>
        <p:nvSpPr>
          <p:cNvPr id="108" name="PlaceHolder 1"/>
          <p:cNvSpPr>
            <a:spLocks noGrp="1"/>
          </p:cNvSpPr>
          <p:nvPr>
            <p:ph type="title"/>
          </p:nvPr>
        </p:nvSpPr>
        <p:spPr>
          <a:xfrm>
            <a:off x="2968920" y="2293920"/>
            <a:ext cx="5456880" cy="841320"/>
          </a:xfrm>
          <a:prstGeom prst="rect">
            <a:avLst/>
          </a:prstGeom>
          <a:noFill/>
          <a:ln w="0">
            <a:noFill/>
          </a:ln>
        </p:spPr>
        <p:txBody>
          <a:bodyPr lIns="91440" tIns="91440" rIns="91440" bIns="91440" anchor="b">
            <a:noAutofit/>
          </a:bodyPr>
          <a:lstStyle/>
          <a:p>
            <a:pPr indent="0">
              <a:buNone/>
            </a:pPr>
            <a:r>
              <a:rPr lang="fr-FR" sz="3400" b="0" u="none" strike="noStrike">
                <a:solidFill>
                  <a:schemeClr val="dk1"/>
                </a:solidFill>
                <a:effectLst/>
                <a:uFillTx/>
                <a:latin typeface="Arial"/>
              </a:rPr>
              <a:t>Click to edit the title text format</a:t>
            </a:r>
          </a:p>
        </p:txBody>
      </p:sp>
      <p:sp>
        <p:nvSpPr>
          <p:cNvPr id="109" name="PlaceHolder 2"/>
          <p:cNvSpPr>
            <a:spLocks noGrp="1"/>
          </p:cNvSpPr>
          <p:nvPr>
            <p:ph type="title"/>
          </p:nvPr>
        </p:nvSpPr>
        <p:spPr>
          <a:xfrm>
            <a:off x="2968920" y="1413720"/>
            <a:ext cx="5456880" cy="918720"/>
          </a:xfrm>
          <a:prstGeom prst="rect">
            <a:avLst/>
          </a:prstGeom>
          <a:noFill/>
          <a:ln w="0">
            <a:noFill/>
          </a:ln>
        </p:spPr>
        <p:txBody>
          <a:bodyPr lIns="91440" tIns="91440" rIns="91440" bIns="91440" anchor="ctr">
            <a:noAutofit/>
          </a:bodyPr>
          <a:lstStyle/>
          <a:p>
            <a:pPr indent="0">
              <a:lnSpc>
                <a:spcPct val="100000"/>
              </a:lnSpc>
              <a:buNone/>
            </a:pPr>
            <a:r>
              <a:rPr lang="fr-FR" sz="8000" b="1" u="none" strike="noStrike">
                <a:solidFill>
                  <a:schemeClr val="dk2"/>
                </a:solidFill>
                <a:effectLst/>
                <a:uFillTx/>
                <a:latin typeface="Roboto"/>
                <a:ea typeface="Roboto"/>
              </a:rPr>
              <a:t>xx%</a:t>
            </a:r>
            <a:endParaRPr lang="fr-FR" sz="8000" b="0" u="none" strike="noStrike">
              <a:solidFill>
                <a:schemeClr val="dk1"/>
              </a:solidFill>
              <a:effectLst/>
              <a:uFillTx/>
              <a:latin typeface="Arial"/>
            </a:endParaRPr>
          </a:p>
        </p:txBody>
      </p:sp>
      <p:sp>
        <p:nvSpPr>
          <p:cNvPr id="110" name="PlaceHolder 3"/>
          <p:cNvSpPr>
            <a:spLocks noGrp="1"/>
          </p:cNvSpPr>
          <p:nvPr>
            <p:ph type="sldNum" idx="24"/>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484980D7-5B98-448E-873F-F3812ECEF0B1}"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11" name="PlaceHolder 4"/>
          <p:cNvSpPr>
            <a:spLocks noGrp="1"/>
          </p:cNvSpPr>
          <p:nvPr>
            <p:ph type="body"/>
          </p:nvPr>
        </p:nvSpPr>
        <p:spPr>
          <a:xfrm>
            <a:off x="714960" y="534960"/>
            <a:ext cx="1991520" cy="4073040"/>
          </a:xfrm>
          <a:prstGeom prst="rect">
            <a:avLst/>
          </a:prstGeom>
          <a:noFill/>
          <a:ln w="19080">
            <a:solidFill>
              <a:schemeClr val="dk2"/>
            </a:solidFill>
            <a:round/>
          </a:ln>
        </p:spPr>
        <p:txBody>
          <a:bodyPr lIns="90000" tIns="45000" rIns="90000" bIns="45000" anchor="t">
            <a:normAutofit fontScale="2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rgbClr val="000000"/>
        </a:solidFill>
        <a:effectLst/>
      </p:bgPr>
    </p:bg>
    <p:spTree>
      <p:nvGrpSpPr>
        <p:cNvPr id="1" name=""/>
        <p:cNvGrpSpPr/>
        <p:nvPr/>
      </p:nvGrpSpPr>
      <p:grpSpPr>
        <a:xfrm>
          <a:off x="0" y="0"/>
          <a:ext cx="0" cy="0"/>
          <a:chOff x="0" y="0"/>
          <a:chExt cx="0" cy="0"/>
        </a:xfrm>
      </p:grpSpPr>
      <p:pic>
        <p:nvPicPr>
          <p:cNvPr id="112" name="Google Shape;235;p33"/>
          <p:cNvPicPr/>
          <p:nvPr/>
        </p:nvPicPr>
        <p:blipFill>
          <a:blip r:embed="rId2"/>
          <a:srcRect l="69" r="59"/>
          <a:stretch/>
        </p:blipFill>
        <p:spPr>
          <a:xfrm>
            <a:off x="0" y="0"/>
            <a:ext cx="9143640" cy="5143320"/>
          </a:xfrm>
          <a:prstGeom prst="rect">
            <a:avLst/>
          </a:prstGeom>
          <a:noFill/>
          <a:ln w="0">
            <a:noFill/>
          </a:ln>
        </p:spPr>
      </p:pic>
      <p:pic>
        <p:nvPicPr>
          <p:cNvPr id="113" name="Google Shape;236;p33"/>
          <p:cNvPicPr/>
          <p:nvPr/>
        </p:nvPicPr>
        <p:blipFill>
          <a:blip r:embed="rId3"/>
          <a:srcRect l="30" r="30"/>
          <a:stretch/>
        </p:blipFill>
        <p:spPr>
          <a:xfrm>
            <a:off x="4320" y="0"/>
            <a:ext cx="9135360" cy="5143320"/>
          </a:xfrm>
          <a:prstGeom prst="rect">
            <a:avLst/>
          </a:prstGeom>
          <a:noFill/>
          <a:ln w="0">
            <a:noFill/>
          </a:ln>
        </p:spPr>
      </p:pic>
      <p:sp>
        <p:nvSpPr>
          <p:cNvPr id="114" name="PlaceHolder 1"/>
          <p:cNvSpPr>
            <a:spLocks noGrp="1"/>
          </p:cNvSpPr>
          <p:nvPr>
            <p:ph type="sldNum" idx="25"/>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4492363E-1ED6-45F7-BDD7-C3954492AA25}"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15" name="PlaceHolder 2"/>
          <p:cNvSpPr>
            <a:spLocks noGrp="1"/>
          </p:cNvSpPr>
          <p:nvPr>
            <p:ph type="title"/>
          </p:nvPr>
        </p:nvSpPr>
        <p:spPr>
          <a:xfrm>
            <a:off x="3971160" y="2145240"/>
            <a:ext cx="4456080" cy="1330920"/>
          </a:xfrm>
          <a:prstGeom prst="rect">
            <a:avLst/>
          </a:prstGeom>
          <a:noFill/>
          <a:ln w="0">
            <a:noFill/>
          </a:ln>
        </p:spPr>
        <p:txBody>
          <a:bodyPr lIns="91440" tIns="91440" rIns="91440" bIns="91440" anchor="b">
            <a:noAutofit/>
          </a:bodyPr>
          <a:lstStyle/>
          <a:p>
            <a:pPr indent="0">
              <a:buNone/>
            </a:pPr>
            <a:r>
              <a:rPr lang="fr-FR" sz="3400" b="0" u="none" strike="noStrike">
                <a:solidFill>
                  <a:schemeClr val="dk1"/>
                </a:solidFill>
                <a:effectLst/>
                <a:uFillTx/>
                <a:latin typeface="Arial"/>
              </a:rPr>
              <a:t>Click to edit the title text format</a:t>
            </a:r>
          </a:p>
        </p:txBody>
      </p:sp>
      <p:sp>
        <p:nvSpPr>
          <p:cNvPr id="116" name="PlaceHolder 3"/>
          <p:cNvSpPr>
            <a:spLocks noGrp="1"/>
          </p:cNvSpPr>
          <p:nvPr>
            <p:ph type="title"/>
          </p:nvPr>
        </p:nvSpPr>
        <p:spPr>
          <a:xfrm>
            <a:off x="3971160" y="1312920"/>
            <a:ext cx="4456080" cy="981000"/>
          </a:xfrm>
          <a:prstGeom prst="rect">
            <a:avLst/>
          </a:prstGeom>
          <a:noFill/>
          <a:ln w="0">
            <a:noFill/>
          </a:ln>
        </p:spPr>
        <p:txBody>
          <a:bodyPr lIns="91440" tIns="91440" rIns="91440" bIns="91440" anchor="ctr">
            <a:noAutofit/>
          </a:bodyPr>
          <a:lstStyle/>
          <a:p>
            <a:pPr indent="0">
              <a:lnSpc>
                <a:spcPct val="100000"/>
              </a:lnSpc>
              <a:buNone/>
            </a:pPr>
            <a:r>
              <a:rPr lang="fr-FR" sz="8000" b="1" u="none" strike="noStrike">
                <a:solidFill>
                  <a:schemeClr val="dk2"/>
                </a:solidFill>
                <a:effectLst/>
                <a:uFillTx/>
                <a:latin typeface="Roboto"/>
                <a:ea typeface="Roboto"/>
              </a:rPr>
              <a:t>xx%</a:t>
            </a:r>
            <a:endParaRPr lang="fr-FR" sz="8000" b="0" u="none" strike="noStrike">
              <a:solidFill>
                <a:schemeClr val="dk1"/>
              </a:solidFill>
              <a:effectLst/>
              <a:uFillTx/>
              <a:latin typeface="Arial"/>
            </a:endParaRPr>
          </a:p>
        </p:txBody>
      </p:sp>
      <p:sp>
        <p:nvSpPr>
          <p:cNvPr id="117" name="PlaceHolder 4"/>
          <p:cNvSpPr>
            <a:spLocks noGrp="1"/>
          </p:cNvSpPr>
          <p:nvPr>
            <p:ph type="body"/>
          </p:nvPr>
        </p:nvSpPr>
        <p:spPr>
          <a:xfrm>
            <a:off x="714960" y="534960"/>
            <a:ext cx="2500200" cy="1937160"/>
          </a:xfrm>
          <a:prstGeom prst="rect">
            <a:avLst/>
          </a:prstGeom>
          <a:noFill/>
          <a:ln w="19080">
            <a:solidFill>
              <a:schemeClr val="dk2"/>
            </a:solidFill>
            <a:round/>
          </a:ln>
        </p:spPr>
        <p:txBody>
          <a:bodyPr lIns="90000" tIns="45000" rIns="90000" bIns="45000" anchor="t">
            <a:normAutofit fontScale="2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18" name="PlaceHolder 5"/>
          <p:cNvSpPr>
            <a:spLocks noGrp="1"/>
          </p:cNvSpPr>
          <p:nvPr>
            <p:ph type="body"/>
          </p:nvPr>
        </p:nvSpPr>
        <p:spPr>
          <a:xfrm>
            <a:off x="714960" y="2671200"/>
            <a:ext cx="2500200" cy="1937160"/>
          </a:xfrm>
          <a:prstGeom prst="rect">
            <a:avLst/>
          </a:prstGeom>
          <a:noFill/>
          <a:ln w="19080">
            <a:solidFill>
              <a:schemeClr val="dk2"/>
            </a:solidFill>
            <a:round/>
          </a:ln>
        </p:spPr>
        <p:txBody>
          <a:bodyPr lIns="90000" tIns="45000" rIns="90000" bIns="45000" anchor="t">
            <a:normAutofit fontScale="25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rgbClr val="000000"/>
        </a:solidFill>
        <a:effectLst/>
      </p:bgPr>
    </p:bg>
    <p:spTree>
      <p:nvGrpSpPr>
        <p:cNvPr id="1" name=""/>
        <p:cNvGrpSpPr/>
        <p:nvPr/>
      </p:nvGrpSpPr>
      <p:grpSpPr>
        <a:xfrm>
          <a:off x="0" y="0"/>
          <a:ext cx="0" cy="0"/>
          <a:chOff x="0" y="0"/>
          <a:chExt cx="0" cy="0"/>
        </a:xfrm>
      </p:grpSpPr>
      <p:pic>
        <p:nvPicPr>
          <p:cNvPr id="119" name="Google Shape;244;p34"/>
          <p:cNvPicPr/>
          <p:nvPr/>
        </p:nvPicPr>
        <p:blipFill>
          <a:blip r:embed="rId2"/>
          <a:srcRect l="69" r="59"/>
          <a:stretch/>
        </p:blipFill>
        <p:spPr>
          <a:xfrm rot="10800000">
            <a:off x="360" y="0"/>
            <a:ext cx="9143640" cy="5143320"/>
          </a:xfrm>
          <a:prstGeom prst="rect">
            <a:avLst/>
          </a:prstGeom>
          <a:noFill/>
          <a:ln w="0">
            <a:noFill/>
          </a:ln>
        </p:spPr>
      </p:pic>
      <p:pic>
        <p:nvPicPr>
          <p:cNvPr id="120" name="Google Shape;245;p34"/>
          <p:cNvPicPr/>
          <p:nvPr/>
        </p:nvPicPr>
        <p:blipFill>
          <a:blip r:embed="rId3"/>
          <a:srcRect l="30" r="30"/>
          <a:stretch/>
        </p:blipFill>
        <p:spPr>
          <a:xfrm rot="10800000">
            <a:off x="4320" y="0"/>
            <a:ext cx="9135360" cy="5143320"/>
          </a:xfrm>
          <a:prstGeom prst="rect">
            <a:avLst/>
          </a:prstGeom>
          <a:noFill/>
          <a:ln w="0">
            <a:noFill/>
          </a:ln>
        </p:spPr>
      </p:pic>
      <p:sp>
        <p:nvSpPr>
          <p:cNvPr id="121" name="PlaceHolder 1"/>
          <p:cNvSpPr>
            <a:spLocks noGrp="1"/>
          </p:cNvSpPr>
          <p:nvPr>
            <p:ph type="title"/>
          </p:nvPr>
        </p:nvSpPr>
        <p:spPr>
          <a:xfrm>
            <a:off x="714960" y="1371600"/>
            <a:ext cx="3123720" cy="882720"/>
          </a:xfrm>
          <a:prstGeom prst="rect">
            <a:avLst/>
          </a:prstGeom>
          <a:noFill/>
          <a:ln w="0">
            <a:noFill/>
          </a:ln>
        </p:spPr>
        <p:txBody>
          <a:bodyPr lIns="91440" tIns="91440" rIns="91440" bIns="91440" anchor="ctr">
            <a:noAutofit/>
          </a:bodyPr>
          <a:lstStyle/>
          <a:p>
            <a:pPr indent="0">
              <a:lnSpc>
                <a:spcPct val="100000"/>
              </a:lnSpc>
              <a:buNone/>
            </a:pPr>
            <a:r>
              <a:rPr lang="fr-FR" sz="6000" b="1" u="none" strike="noStrike">
                <a:solidFill>
                  <a:schemeClr val="dk2"/>
                </a:solidFill>
                <a:effectLst/>
                <a:uFillTx/>
                <a:latin typeface="Roboto"/>
                <a:ea typeface="Roboto"/>
              </a:rPr>
              <a:t>xx%</a:t>
            </a:r>
            <a:endParaRPr lang="fr-FR" sz="6000" b="0" u="none" strike="noStrike">
              <a:solidFill>
                <a:schemeClr val="dk1"/>
              </a:solidFill>
              <a:effectLst/>
              <a:uFillTx/>
              <a:latin typeface="Arial"/>
            </a:endParaRPr>
          </a:p>
        </p:txBody>
      </p:sp>
      <p:sp>
        <p:nvSpPr>
          <p:cNvPr id="122" name="PlaceHolder 2"/>
          <p:cNvSpPr>
            <a:spLocks noGrp="1"/>
          </p:cNvSpPr>
          <p:nvPr>
            <p:ph type="sldNum" idx="26"/>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C6769542-1DBF-4F77-82F1-2F3101606CE4}"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23" name="PlaceHolder 3"/>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24" name="PlaceHolder 4"/>
          <p:cNvSpPr>
            <a:spLocks noGrp="1"/>
          </p:cNvSpPr>
          <p:nvPr>
            <p:ph type="title"/>
          </p:nvPr>
        </p:nvSpPr>
        <p:spPr>
          <a:xfrm>
            <a:off x="714960" y="3165120"/>
            <a:ext cx="3123720" cy="882720"/>
          </a:xfrm>
          <a:prstGeom prst="rect">
            <a:avLst/>
          </a:prstGeom>
          <a:noFill/>
          <a:ln w="0">
            <a:noFill/>
          </a:ln>
        </p:spPr>
        <p:txBody>
          <a:bodyPr lIns="91440" tIns="91440" rIns="91440" bIns="91440" anchor="ctr">
            <a:noAutofit/>
          </a:bodyPr>
          <a:lstStyle/>
          <a:p>
            <a:pPr indent="0">
              <a:lnSpc>
                <a:spcPct val="100000"/>
              </a:lnSpc>
              <a:buNone/>
            </a:pPr>
            <a:r>
              <a:rPr lang="fr-FR" sz="6000" b="1" u="none" strike="noStrike">
                <a:solidFill>
                  <a:schemeClr val="dk2"/>
                </a:solidFill>
                <a:effectLst/>
                <a:uFillTx/>
                <a:latin typeface="Roboto"/>
                <a:ea typeface="Roboto"/>
              </a:rPr>
              <a:t>xx%</a:t>
            </a:r>
            <a:endParaRPr lang="fr-FR" sz="6000" b="0" u="none" strike="noStrike">
              <a:solidFill>
                <a:schemeClr val="dk1"/>
              </a:solidFill>
              <a:effectLst/>
              <a:uFillTx/>
              <a:latin typeface="Arial"/>
            </a:endParaRPr>
          </a:p>
        </p:txBody>
      </p:sp>
      <p:sp>
        <p:nvSpPr>
          <p:cNvPr id="125" name="PlaceHolder 5"/>
          <p:cNvSpPr>
            <a:spLocks noGrp="1"/>
          </p:cNvSpPr>
          <p:nvPr>
            <p:ph type="title"/>
          </p:nvPr>
        </p:nvSpPr>
        <p:spPr>
          <a:xfrm>
            <a:off x="5299920" y="1371600"/>
            <a:ext cx="3123720" cy="882720"/>
          </a:xfrm>
          <a:prstGeom prst="rect">
            <a:avLst/>
          </a:prstGeom>
          <a:noFill/>
          <a:ln w="0">
            <a:noFill/>
          </a:ln>
        </p:spPr>
        <p:txBody>
          <a:bodyPr lIns="91440" tIns="91440" rIns="91440" bIns="91440" anchor="ctr">
            <a:noAutofit/>
          </a:bodyPr>
          <a:lstStyle/>
          <a:p>
            <a:pPr indent="0">
              <a:lnSpc>
                <a:spcPct val="100000"/>
              </a:lnSpc>
              <a:buNone/>
            </a:pPr>
            <a:r>
              <a:rPr lang="fr-FR" sz="6000" b="1" u="none" strike="noStrike">
                <a:solidFill>
                  <a:schemeClr val="dk2"/>
                </a:solidFill>
                <a:effectLst/>
                <a:uFillTx/>
                <a:latin typeface="Roboto"/>
                <a:ea typeface="Roboto"/>
              </a:rPr>
              <a:t>xx%</a:t>
            </a:r>
            <a:endParaRPr lang="fr-FR" sz="6000" b="0" u="none" strike="noStrike">
              <a:solidFill>
                <a:schemeClr val="dk1"/>
              </a:solidFill>
              <a:effectLst/>
              <a:uFillTx/>
              <a:latin typeface="Arial"/>
            </a:endParaRPr>
          </a:p>
        </p:txBody>
      </p:sp>
      <p:sp>
        <p:nvSpPr>
          <p:cNvPr id="126" name="PlaceHolder 6"/>
          <p:cNvSpPr>
            <a:spLocks noGrp="1"/>
          </p:cNvSpPr>
          <p:nvPr>
            <p:ph type="title"/>
          </p:nvPr>
        </p:nvSpPr>
        <p:spPr>
          <a:xfrm>
            <a:off x="5299920" y="3165120"/>
            <a:ext cx="3123720" cy="882720"/>
          </a:xfrm>
          <a:prstGeom prst="rect">
            <a:avLst/>
          </a:prstGeom>
          <a:noFill/>
          <a:ln w="0">
            <a:noFill/>
          </a:ln>
        </p:spPr>
        <p:txBody>
          <a:bodyPr lIns="91440" tIns="91440" rIns="91440" bIns="91440" anchor="ctr">
            <a:noAutofit/>
          </a:bodyPr>
          <a:lstStyle/>
          <a:p>
            <a:pPr indent="0">
              <a:lnSpc>
                <a:spcPct val="100000"/>
              </a:lnSpc>
              <a:buNone/>
            </a:pPr>
            <a:r>
              <a:rPr lang="fr-FR" sz="6000" b="1" u="none" strike="noStrike">
                <a:solidFill>
                  <a:schemeClr val="dk2"/>
                </a:solidFill>
                <a:effectLst/>
                <a:uFillTx/>
                <a:latin typeface="Roboto"/>
                <a:ea typeface="Roboto"/>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_1_1_1_1_1_1_2">
    <p:bg>
      <p:bgPr>
        <a:solidFill>
          <a:srgbClr val="000000"/>
        </a:solidFill>
        <a:effectLst/>
      </p:bgPr>
    </p:bg>
    <p:spTree>
      <p:nvGrpSpPr>
        <p:cNvPr id="1" name=""/>
        <p:cNvGrpSpPr/>
        <p:nvPr/>
      </p:nvGrpSpPr>
      <p:grpSpPr>
        <a:xfrm>
          <a:off x="0" y="0"/>
          <a:ext cx="0" cy="0"/>
          <a:chOff x="0" y="0"/>
          <a:chExt cx="0" cy="0"/>
        </a:xfrm>
      </p:grpSpPr>
      <p:pic>
        <p:nvPicPr>
          <p:cNvPr id="127" name="Google Shape;257;p35"/>
          <p:cNvPicPr/>
          <p:nvPr/>
        </p:nvPicPr>
        <p:blipFill>
          <a:blip r:embed="rId2"/>
          <a:srcRect l="69" r="59"/>
          <a:stretch/>
        </p:blipFill>
        <p:spPr>
          <a:xfrm>
            <a:off x="0" y="0"/>
            <a:ext cx="9143640" cy="5143320"/>
          </a:xfrm>
          <a:prstGeom prst="rect">
            <a:avLst/>
          </a:prstGeom>
          <a:noFill/>
          <a:ln w="0">
            <a:noFill/>
          </a:ln>
        </p:spPr>
      </p:pic>
      <p:pic>
        <p:nvPicPr>
          <p:cNvPr id="128" name="Google Shape;258;p35"/>
          <p:cNvPicPr/>
          <p:nvPr/>
        </p:nvPicPr>
        <p:blipFill>
          <a:blip r:embed="rId3"/>
          <a:srcRect l="30" r="30"/>
          <a:stretch/>
        </p:blipFill>
        <p:spPr>
          <a:xfrm>
            <a:off x="4320" y="0"/>
            <a:ext cx="9135360" cy="5143320"/>
          </a:xfrm>
          <a:prstGeom prst="rect">
            <a:avLst/>
          </a:prstGeom>
          <a:noFill/>
          <a:ln w="0">
            <a:noFill/>
          </a:ln>
        </p:spPr>
      </p:pic>
      <p:sp>
        <p:nvSpPr>
          <p:cNvPr id="129" name="PlaceHolder 1"/>
          <p:cNvSpPr>
            <a:spLocks noGrp="1"/>
          </p:cNvSpPr>
          <p:nvPr>
            <p:ph type="sldNum" idx="27"/>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55CCABA0-E92E-4DDC-BD57-9C22B02B40CA}"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30" name="Google Shape;261;p35"/>
          <p:cNvSpPr/>
          <p:nvPr/>
        </p:nvSpPr>
        <p:spPr>
          <a:xfrm>
            <a:off x="720000" y="3771720"/>
            <a:ext cx="4359600" cy="466920"/>
          </a:xfrm>
          <a:prstGeom prst="rect">
            <a:avLst/>
          </a:prstGeom>
          <a:noFill/>
          <a:ln w="0">
            <a:noFill/>
          </a:ln>
        </p:spPr>
        <p:style>
          <a:lnRef idx="0">
            <a:scrgbClr r="0" g="0" b="0"/>
          </a:lnRef>
          <a:fillRef idx="0">
            <a:scrgbClr r="0" g="0" b="0"/>
          </a:fillRef>
          <a:effectRef idx="0">
            <a:scrgbClr r="0" g="0" b="0"/>
          </a:effectRef>
          <a:fontRef idx="minor"/>
        </p:style>
        <p:txBody>
          <a:bodyPr tIns="91440" bIns="91440" anchor="b">
            <a:noAutofit/>
          </a:bodyPr>
          <a:lstStyle/>
          <a:p>
            <a:pPr defTabSz="914400">
              <a:lnSpc>
                <a:spcPct val="100000"/>
              </a:lnSpc>
              <a:spcBef>
                <a:spcPts val="300"/>
              </a:spcBef>
              <a:tabLst>
                <a:tab pos="0" algn="l"/>
              </a:tabLst>
            </a:pPr>
            <a:r>
              <a:rPr lang="en" sz="1100" b="0" u="none" strike="noStrike">
                <a:solidFill>
                  <a:schemeClr val="lt1"/>
                </a:solidFill>
                <a:effectLst/>
                <a:uFillTx/>
                <a:latin typeface="Roboto"/>
                <a:ea typeface="Roboto"/>
              </a:rPr>
              <a:t>CREDITS: This presentation template was created by </a:t>
            </a:r>
            <a:r>
              <a:rPr lang="en" sz="1100" b="1" u="sng" strike="noStrike">
                <a:solidFill>
                  <a:schemeClr val="lt1"/>
                </a:solidFill>
                <a:effectLst/>
                <a:uFillTx/>
                <a:latin typeface="Roboto"/>
                <a:ea typeface="Roboto"/>
                <a:hlinkClick r:id="rId4"/>
              </a:rPr>
              <a:t>Slidesgo</a:t>
            </a:r>
            <a:r>
              <a:rPr lang="en" sz="1100" b="0" u="none" strike="noStrike">
                <a:solidFill>
                  <a:schemeClr val="lt1"/>
                </a:solidFill>
                <a:effectLst/>
                <a:uFillTx/>
                <a:latin typeface="Roboto"/>
                <a:ea typeface="Roboto"/>
              </a:rPr>
              <a:t>, and includes icons, infographics &amp; images by </a:t>
            </a:r>
            <a:r>
              <a:rPr lang="en" sz="1100" b="1" u="sng" strike="noStrike">
                <a:solidFill>
                  <a:schemeClr val="lt1"/>
                </a:solidFill>
                <a:effectLst/>
                <a:uFillTx/>
                <a:latin typeface="Roboto"/>
                <a:ea typeface="Roboto"/>
                <a:hlinkClick r:id="rId5"/>
              </a:rPr>
              <a:t>Freepik</a:t>
            </a:r>
            <a:endParaRPr lang="en-US" sz="1100" b="0" u="none" strike="noStrike">
              <a:solidFill>
                <a:srgbClr val="FFFFFF"/>
              </a:solidFill>
              <a:effectLst/>
              <a:uFillTx/>
              <a:latin typeface="OpenSymbol"/>
            </a:endParaRPr>
          </a:p>
        </p:txBody>
      </p:sp>
      <p:sp>
        <p:nvSpPr>
          <p:cNvPr id="131" name="PlaceHolder 2"/>
          <p:cNvSpPr>
            <a:spLocks noGrp="1"/>
          </p:cNvSpPr>
          <p:nvPr>
            <p:ph type="title"/>
          </p:nvPr>
        </p:nvSpPr>
        <p:spPr>
          <a:xfrm>
            <a:off x="720000" y="680040"/>
            <a:ext cx="4447800" cy="954000"/>
          </a:xfrm>
          <a:prstGeom prst="rect">
            <a:avLst/>
          </a:prstGeom>
          <a:noFill/>
          <a:ln w="0">
            <a:noFill/>
          </a:ln>
        </p:spPr>
        <p:txBody>
          <a:bodyPr lIns="91440" tIns="91440" rIns="91440" bIns="91440" anchor="t">
            <a:noAutofit/>
          </a:bodyPr>
          <a:lstStyle/>
          <a:p>
            <a:pPr indent="0">
              <a:buNone/>
            </a:pPr>
            <a:r>
              <a:rPr lang="fr-FR" sz="5500" b="0" u="none" strike="noStrike">
                <a:solidFill>
                  <a:schemeClr val="dk1"/>
                </a:solidFill>
                <a:effectLst/>
                <a:uFillTx/>
                <a:latin typeface="Arial"/>
              </a:rPr>
              <a:t>Click to edit the title text format</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rgbClr val="000000"/>
        </a:solidFill>
        <a:effectLst/>
      </p:bgPr>
    </p:bg>
    <p:spTree>
      <p:nvGrpSpPr>
        <p:cNvPr id="1" name=""/>
        <p:cNvGrpSpPr/>
        <p:nvPr/>
      </p:nvGrpSpPr>
      <p:grpSpPr>
        <a:xfrm>
          <a:off x="0" y="0"/>
          <a:ext cx="0" cy="0"/>
          <a:chOff x="0" y="0"/>
          <a:chExt cx="0" cy="0"/>
        </a:xfrm>
      </p:grpSpPr>
      <p:pic>
        <p:nvPicPr>
          <p:cNvPr id="132" name="Google Shape;264;p36"/>
          <p:cNvPicPr/>
          <p:nvPr/>
        </p:nvPicPr>
        <p:blipFill>
          <a:blip r:embed="rId2"/>
          <a:srcRect l="69" r="59"/>
          <a:stretch/>
        </p:blipFill>
        <p:spPr>
          <a:xfrm>
            <a:off x="0" y="0"/>
            <a:ext cx="9143640" cy="5143320"/>
          </a:xfrm>
          <a:prstGeom prst="rect">
            <a:avLst/>
          </a:prstGeom>
          <a:noFill/>
          <a:ln w="0">
            <a:noFill/>
          </a:ln>
        </p:spPr>
      </p:pic>
      <p:pic>
        <p:nvPicPr>
          <p:cNvPr id="133" name="Google Shape;265;p36"/>
          <p:cNvPicPr/>
          <p:nvPr/>
        </p:nvPicPr>
        <p:blipFill>
          <a:blip r:embed="rId3"/>
          <a:srcRect l="30" r="30"/>
          <a:stretch/>
        </p:blipFill>
        <p:spPr>
          <a:xfrm>
            <a:off x="4320" y="0"/>
            <a:ext cx="9135360" cy="5143320"/>
          </a:xfrm>
          <a:prstGeom prst="rect">
            <a:avLst/>
          </a:prstGeom>
          <a:noFill/>
          <a:ln w="0">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rgbClr val="000000"/>
        </a:solidFill>
        <a:effectLst/>
      </p:bgPr>
    </p:bg>
    <p:spTree>
      <p:nvGrpSpPr>
        <p:cNvPr id="1" name=""/>
        <p:cNvGrpSpPr/>
        <p:nvPr/>
      </p:nvGrpSpPr>
      <p:grpSpPr>
        <a:xfrm>
          <a:off x="0" y="0"/>
          <a:ext cx="0" cy="0"/>
          <a:chOff x="0" y="0"/>
          <a:chExt cx="0" cy="0"/>
        </a:xfrm>
      </p:grpSpPr>
      <p:pic>
        <p:nvPicPr>
          <p:cNvPr id="134" name="Google Shape;267;p37"/>
          <p:cNvPicPr/>
          <p:nvPr/>
        </p:nvPicPr>
        <p:blipFill>
          <a:blip r:embed="rId2"/>
          <a:srcRect l="69" r="59"/>
          <a:stretch/>
        </p:blipFill>
        <p:spPr>
          <a:xfrm rot="10800000" flipH="1">
            <a:off x="0" y="0"/>
            <a:ext cx="9143640" cy="5143320"/>
          </a:xfrm>
          <a:prstGeom prst="rect">
            <a:avLst/>
          </a:prstGeom>
          <a:noFill/>
          <a:ln w="0">
            <a:noFill/>
          </a:ln>
        </p:spPr>
      </p:pic>
      <p:pic>
        <p:nvPicPr>
          <p:cNvPr id="135" name="Google Shape;268;p37"/>
          <p:cNvPicPr/>
          <p:nvPr/>
        </p:nvPicPr>
        <p:blipFill>
          <a:blip r:embed="rId3"/>
          <a:srcRect l="30" r="30"/>
          <a:stretch/>
        </p:blipFill>
        <p:spPr>
          <a:xfrm rot="10800000" flipH="1">
            <a:off x="4320" y="0"/>
            <a:ext cx="9135360" cy="5143320"/>
          </a:xfrm>
          <a:prstGeom prst="rect">
            <a:avLst/>
          </a:prstGeom>
          <a:noFill/>
          <a:ln w="0">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sp>
        <p:nvSpPr>
          <p:cNvPr id="136" name="PlaceHolder 1"/>
          <p:cNvSpPr>
            <a:spLocks noGrp="1"/>
          </p:cNvSpPr>
          <p:nvPr>
            <p:ph type="sldNum" idx="28"/>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DCF9C450-F782-4670-B019-2D52F595AF0C}"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pic>
        <p:nvPicPr>
          <p:cNvPr id="137" name="Google Shape;30;p5"/>
          <p:cNvPicPr/>
          <p:nvPr/>
        </p:nvPicPr>
        <p:blipFill>
          <a:blip r:embed="rId2"/>
          <a:srcRect l="69" r="59"/>
          <a:stretch/>
        </p:blipFill>
        <p:spPr>
          <a:xfrm rot="10800000">
            <a:off x="360" y="0"/>
            <a:ext cx="9143640" cy="5143320"/>
          </a:xfrm>
          <a:prstGeom prst="rect">
            <a:avLst/>
          </a:prstGeom>
          <a:noFill/>
          <a:ln w="0">
            <a:noFill/>
          </a:ln>
        </p:spPr>
      </p:pic>
      <p:pic>
        <p:nvPicPr>
          <p:cNvPr id="138" name="Google Shape;31;p5"/>
          <p:cNvPicPr/>
          <p:nvPr/>
        </p:nvPicPr>
        <p:blipFill>
          <a:blip r:embed="rId3"/>
          <a:srcRect l="30" r="30"/>
          <a:stretch/>
        </p:blipFill>
        <p:spPr>
          <a:xfrm rot="10800000">
            <a:off x="4320" y="0"/>
            <a:ext cx="9135360" cy="5143320"/>
          </a:xfrm>
          <a:prstGeom prst="rect">
            <a:avLst/>
          </a:prstGeom>
          <a:noFill/>
          <a:ln w="0">
            <a:noFill/>
          </a:ln>
        </p:spPr>
      </p:pic>
      <p:sp>
        <p:nvSpPr>
          <p:cNvPr id="139" name="PlaceHolder 2"/>
          <p:cNvSpPr>
            <a:spLocks noGrp="1"/>
          </p:cNvSpPr>
          <p:nvPr>
            <p:ph type="title"/>
          </p:nvPr>
        </p:nvSpPr>
        <p:spPr>
          <a:xfrm>
            <a:off x="720000" y="444960"/>
            <a:ext cx="7703640" cy="92628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pic>
        <p:nvPicPr>
          <p:cNvPr id="140" name="Google Shape;38;p6"/>
          <p:cNvPicPr/>
          <p:nvPr/>
        </p:nvPicPr>
        <p:blipFill>
          <a:blip r:embed="rId2"/>
          <a:srcRect l="69" r="59"/>
          <a:stretch/>
        </p:blipFill>
        <p:spPr>
          <a:xfrm>
            <a:off x="0" y="0"/>
            <a:ext cx="9143640" cy="5143320"/>
          </a:xfrm>
          <a:prstGeom prst="rect">
            <a:avLst/>
          </a:prstGeom>
          <a:noFill/>
          <a:ln w="0">
            <a:noFill/>
          </a:ln>
        </p:spPr>
      </p:pic>
      <p:pic>
        <p:nvPicPr>
          <p:cNvPr id="141" name="Google Shape;39;p6"/>
          <p:cNvPicPr/>
          <p:nvPr/>
        </p:nvPicPr>
        <p:blipFill>
          <a:blip r:embed="rId3"/>
          <a:srcRect l="30" r="30"/>
          <a:stretch/>
        </p:blipFill>
        <p:spPr>
          <a:xfrm>
            <a:off x="4320" y="0"/>
            <a:ext cx="9135360" cy="5143320"/>
          </a:xfrm>
          <a:prstGeom prst="rect">
            <a:avLst/>
          </a:prstGeom>
          <a:noFill/>
          <a:ln w="0">
            <a:noFill/>
          </a:ln>
        </p:spPr>
      </p:pic>
      <p:sp>
        <p:nvSpPr>
          <p:cNvPr id="142" name="PlaceHolder 1"/>
          <p:cNvSpPr>
            <a:spLocks noGrp="1"/>
          </p:cNvSpPr>
          <p:nvPr>
            <p:ph type="sldNum" idx="29"/>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29E37C0A-0C49-486C-8A4B-18AA822204D8}"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43"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pic>
        <p:nvPicPr>
          <p:cNvPr id="144" name="Google Shape;43;p7"/>
          <p:cNvPicPr/>
          <p:nvPr/>
        </p:nvPicPr>
        <p:blipFill>
          <a:blip r:embed="rId2"/>
          <a:srcRect l="69" r="59"/>
          <a:stretch/>
        </p:blipFill>
        <p:spPr>
          <a:xfrm>
            <a:off x="0" y="0"/>
            <a:ext cx="9143640" cy="5143320"/>
          </a:xfrm>
          <a:prstGeom prst="rect">
            <a:avLst/>
          </a:prstGeom>
          <a:noFill/>
          <a:ln w="0">
            <a:noFill/>
          </a:ln>
        </p:spPr>
      </p:pic>
      <p:pic>
        <p:nvPicPr>
          <p:cNvPr id="145" name="Google Shape;44;p7"/>
          <p:cNvPicPr/>
          <p:nvPr/>
        </p:nvPicPr>
        <p:blipFill>
          <a:blip r:embed="rId3"/>
          <a:srcRect l="30" r="30"/>
          <a:stretch/>
        </p:blipFill>
        <p:spPr>
          <a:xfrm>
            <a:off x="4320" y="0"/>
            <a:ext cx="9135360" cy="5143320"/>
          </a:xfrm>
          <a:prstGeom prst="rect">
            <a:avLst/>
          </a:prstGeom>
          <a:noFill/>
          <a:ln w="0">
            <a:noFill/>
          </a:ln>
        </p:spPr>
      </p:pic>
      <p:sp>
        <p:nvSpPr>
          <p:cNvPr id="146" name="PlaceHolder 1"/>
          <p:cNvSpPr>
            <a:spLocks noGrp="1"/>
          </p:cNvSpPr>
          <p:nvPr>
            <p:ph type="sldNum" idx="30"/>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9A91D65B-8B41-42CE-92C7-FF8E2ACD8AB4}"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47"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48" name="PlaceHolder 3"/>
          <p:cNvSpPr>
            <a:spLocks noGrp="1"/>
          </p:cNvSpPr>
          <p:nvPr>
            <p:ph type="body"/>
          </p:nvPr>
        </p:nvSpPr>
        <p:spPr>
          <a:xfrm>
            <a:off x="4793040" y="1371600"/>
            <a:ext cx="3635640" cy="3236760"/>
          </a:xfrm>
          <a:prstGeom prst="rect">
            <a:avLst/>
          </a:prstGeom>
          <a:noFill/>
          <a:ln w="0">
            <a:noFill/>
          </a:ln>
        </p:spPr>
        <p:txBody>
          <a:bodyPr lIns="91440" tIns="91440" rIns="91440" bIns="91440" anchor="ctr">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149" name="PlaceHolder 4"/>
          <p:cNvSpPr>
            <a:spLocks noGrp="1"/>
          </p:cNvSpPr>
          <p:nvPr>
            <p:ph type="body"/>
          </p:nvPr>
        </p:nvSpPr>
        <p:spPr>
          <a:xfrm>
            <a:off x="720000" y="1371600"/>
            <a:ext cx="3594600" cy="3236760"/>
          </a:xfrm>
          <a:prstGeom prst="rect">
            <a:avLst/>
          </a:prstGeom>
          <a:noFill/>
          <a:ln w="19080">
            <a:solidFill>
              <a:schemeClr val="dk2"/>
            </a:solidFill>
            <a:round/>
          </a:ln>
        </p:spPr>
        <p:txBody>
          <a:bodyPr lIns="90000" tIns="45000" rIns="90000" bIns="45000" anchor="t">
            <a:normAutofit fontScale="92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pic>
        <p:nvPicPr>
          <p:cNvPr id="150" name="Google Shape;50;p8"/>
          <p:cNvPicPr/>
          <p:nvPr/>
        </p:nvPicPr>
        <p:blipFill>
          <a:blip r:embed="rId2"/>
          <a:srcRect l="69" r="59"/>
          <a:stretch/>
        </p:blipFill>
        <p:spPr>
          <a:xfrm flipH="1">
            <a:off x="360" y="0"/>
            <a:ext cx="9143640" cy="5143320"/>
          </a:xfrm>
          <a:prstGeom prst="rect">
            <a:avLst/>
          </a:prstGeom>
          <a:noFill/>
          <a:ln w="0">
            <a:noFill/>
          </a:ln>
        </p:spPr>
      </p:pic>
      <p:pic>
        <p:nvPicPr>
          <p:cNvPr id="151" name="Google Shape;51;p8"/>
          <p:cNvPicPr/>
          <p:nvPr/>
        </p:nvPicPr>
        <p:blipFill>
          <a:blip r:embed="rId3"/>
          <a:srcRect l="30" r="30"/>
          <a:stretch/>
        </p:blipFill>
        <p:spPr>
          <a:xfrm flipH="1">
            <a:off x="4680" y="0"/>
            <a:ext cx="9135360" cy="5143320"/>
          </a:xfrm>
          <a:prstGeom prst="rect">
            <a:avLst/>
          </a:prstGeom>
          <a:noFill/>
          <a:ln w="0">
            <a:noFill/>
          </a:ln>
        </p:spPr>
      </p:pic>
      <p:sp>
        <p:nvSpPr>
          <p:cNvPr id="15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7200" b="0" u="none" strike="noStrike">
                <a:solidFill>
                  <a:schemeClr val="dk1"/>
                </a:solidFill>
                <a:effectLst/>
                <a:uFillTx/>
                <a:latin typeface="Arial"/>
              </a:rPr>
              <a:t>Click to edit the title text format</a:t>
            </a:r>
          </a:p>
        </p:txBody>
      </p:sp>
      <p:sp>
        <p:nvSpPr>
          <p:cNvPr id="153" name="PlaceHolder 2"/>
          <p:cNvSpPr>
            <a:spLocks noGrp="1"/>
          </p:cNvSpPr>
          <p:nvPr>
            <p:ph type="sldNum" idx="31"/>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D6BF0B81-A377-4AF4-B7CF-9AA76EA2376C}"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pic>
        <p:nvPicPr>
          <p:cNvPr id="154" name="Google Shape;55;p9"/>
          <p:cNvPicPr/>
          <p:nvPr/>
        </p:nvPicPr>
        <p:blipFill>
          <a:blip r:embed="rId2"/>
          <a:srcRect l="69" r="59"/>
          <a:stretch/>
        </p:blipFill>
        <p:spPr>
          <a:xfrm flipH="1">
            <a:off x="360" y="0"/>
            <a:ext cx="9143640" cy="5143320"/>
          </a:xfrm>
          <a:prstGeom prst="rect">
            <a:avLst/>
          </a:prstGeom>
          <a:noFill/>
          <a:ln w="0">
            <a:noFill/>
          </a:ln>
        </p:spPr>
      </p:pic>
      <p:pic>
        <p:nvPicPr>
          <p:cNvPr id="155" name="Google Shape;56;p9"/>
          <p:cNvPicPr/>
          <p:nvPr/>
        </p:nvPicPr>
        <p:blipFill>
          <a:blip r:embed="rId3"/>
          <a:srcRect l="30" r="30"/>
          <a:stretch/>
        </p:blipFill>
        <p:spPr>
          <a:xfrm flipH="1">
            <a:off x="4680" y="0"/>
            <a:ext cx="9135360" cy="5143320"/>
          </a:xfrm>
          <a:prstGeom prst="rect">
            <a:avLst/>
          </a:prstGeom>
          <a:noFill/>
          <a:ln w="0">
            <a:noFill/>
          </a:ln>
        </p:spPr>
      </p:pic>
      <p:sp>
        <p:nvSpPr>
          <p:cNvPr id="156" name="PlaceHolder 1"/>
          <p:cNvSpPr>
            <a:spLocks noGrp="1"/>
          </p:cNvSpPr>
          <p:nvPr>
            <p:ph type="sldNum" idx="32"/>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1C312F1C-2C26-4624-B223-8B08C41D6E6B}"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57" name="PlaceHolder 2"/>
          <p:cNvSpPr>
            <a:spLocks noGrp="1"/>
          </p:cNvSpPr>
          <p:nvPr>
            <p:ph type="title"/>
          </p:nvPr>
        </p:nvSpPr>
        <p:spPr>
          <a:xfrm>
            <a:off x="2058480" y="1328400"/>
            <a:ext cx="5030280" cy="111312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58"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159" name="PlaceHolder 1"/>
          <p:cNvSpPr>
            <a:spLocks noGrp="1"/>
          </p:cNvSpPr>
          <p:nvPr>
            <p:ph type="sldNum" idx="33"/>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2E009D5E-3145-4019-B20F-48D39709AD4D}"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60" name="PlaceHolder 2"/>
          <p:cNvSpPr>
            <a:spLocks noGrp="1"/>
          </p:cNvSpPr>
          <p:nvPr>
            <p:ph type="title"/>
          </p:nvPr>
        </p:nvSpPr>
        <p:spPr>
          <a:xfrm>
            <a:off x="716400" y="463680"/>
            <a:ext cx="6203520" cy="1056240"/>
          </a:xfrm>
          <a:prstGeom prst="rect">
            <a:avLst/>
          </a:prstGeom>
          <a:solidFill>
            <a:srgbClr val="B79C79">
              <a:alpha val="51000"/>
            </a:srgbClr>
          </a:solidFill>
          <a:ln w="19080">
            <a:solidFill>
              <a:schemeClr val="dk2"/>
            </a:solidFill>
            <a:round/>
          </a:ln>
        </p:spPr>
        <p:txBody>
          <a:bodyPr lIns="91440" tIns="91440" rIns="91440" bIns="91440" anchor="ctr">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rgbClr val="0E2A47"/>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Default">
    <p:bg>
      <p:bgPr>
        <a:solidFill>
          <a:srgbClr val="0E2A47"/>
        </a:solidFill>
        <a:effectLst/>
      </p:bgPr>
    </p:bg>
    <p:spTree>
      <p:nvGrpSpPr>
        <p:cNvPr id="1" name=""/>
        <p:cNvGrpSpPr/>
        <p:nvPr/>
      </p:nvGrpSpPr>
      <p:grpSpPr>
        <a:xfrm>
          <a:off x="0" y="0"/>
          <a:ext cx="0" cy="0"/>
          <a:chOff x="0" y="0"/>
          <a:chExt cx="0" cy="0"/>
        </a:xfrm>
      </p:grpSpPr>
      <p:sp>
        <p:nvSpPr>
          <p:cNvPr id="161" name="PlaceHolder 1"/>
          <p:cNvSpPr>
            <a:spLocks noGrp="1"/>
          </p:cNvSpPr>
          <p:nvPr>
            <p:ph type="title"/>
          </p:nvPr>
        </p:nvSpPr>
        <p:spPr>
          <a:xfrm>
            <a:off x="716760" y="511200"/>
            <a:ext cx="7710120" cy="482040"/>
          </a:xfrm>
          <a:prstGeom prst="rect">
            <a:avLst/>
          </a:prstGeom>
          <a:noFill/>
          <a:ln w="0">
            <a:noFill/>
          </a:ln>
        </p:spPr>
        <p:txBody>
          <a:bodyPr lIns="91440" tIns="91440" rIns="91440" bIns="91440" anchor="t">
            <a:noAutofit/>
          </a:bodyPr>
          <a:lstStyle/>
          <a:p>
            <a:pPr indent="0">
              <a:buNone/>
            </a:pPr>
            <a:r>
              <a:rPr lang="fr-FR" sz="2400" b="0" u="none" strike="noStrike">
                <a:solidFill>
                  <a:schemeClr val="dk1"/>
                </a:solidFill>
                <a:effectLst/>
                <a:uFillTx/>
                <a:latin typeface="Arial"/>
              </a:rPr>
              <a:t>Click to edit the title text format</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
    <p:bg>
      <p:bgPr>
        <a:solidFill>
          <a:srgbClr val="000000"/>
        </a:solidFill>
        <a:effectLst/>
      </p:bgPr>
    </p:bg>
    <p:spTree>
      <p:nvGrpSpPr>
        <p:cNvPr id="1" name=""/>
        <p:cNvGrpSpPr/>
        <p:nvPr/>
      </p:nvGrpSpPr>
      <p:grpSpPr>
        <a:xfrm>
          <a:off x="0" y="0"/>
          <a:ext cx="0" cy="0"/>
          <a:chOff x="0" y="0"/>
          <a:chExt cx="0" cy="0"/>
        </a:xfrm>
      </p:grpSpPr>
      <p:pic>
        <p:nvPicPr>
          <p:cNvPr id="9" name="Google Shape;71;p13"/>
          <p:cNvPicPr/>
          <p:nvPr/>
        </p:nvPicPr>
        <p:blipFill>
          <a:blip r:embed="rId2"/>
          <a:srcRect l="69" r="59"/>
          <a:stretch/>
        </p:blipFill>
        <p:spPr>
          <a:xfrm>
            <a:off x="0" y="0"/>
            <a:ext cx="9143640" cy="5143320"/>
          </a:xfrm>
          <a:prstGeom prst="rect">
            <a:avLst/>
          </a:prstGeom>
          <a:noFill/>
          <a:ln w="0">
            <a:noFill/>
          </a:ln>
        </p:spPr>
      </p:pic>
      <p:pic>
        <p:nvPicPr>
          <p:cNvPr id="10" name="Google Shape;72;p13"/>
          <p:cNvPicPr/>
          <p:nvPr/>
        </p:nvPicPr>
        <p:blipFill>
          <a:blip r:embed="rId3"/>
          <a:srcRect l="30" r="30"/>
          <a:stretch/>
        </p:blipFill>
        <p:spPr>
          <a:xfrm>
            <a:off x="4320" y="0"/>
            <a:ext cx="9135360" cy="5143320"/>
          </a:xfrm>
          <a:prstGeom prst="rect">
            <a:avLst/>
          </a:prstGeom>
          <a:noFill/>
          <a:ln w="0">
            <a:noFill/>
          </a:ln>
        </p:spPr>
      </p:pic>
      <p:sp>
        <p:nvSpPr>
          <p:cNvPr id="11" name="PlaceHolder 1"/>
          <p:cNvSpPr>
            <a:spLocks noGrp="1"/>
          </p:cNvSpPr>
          <p:nvPr>
            <p:ph type="title"/>
          </p:nvPr>
        </p:nvSpPr>
        <p:spPr>
          <a:xfrm>
            <a:off x="714960" y="1195920"/>
            <a:ext cx="3331080" cy="511200"/>
          </a:xfrm>
          <a:prstGeom prst="rect">
            <a:avLst/>
          </a:prstGeom>
          <a:noFill/>
          <a:ln w="0">
            <a:noFill/>
          </a:ln>
        </p:spPr>
        <p:txBody>
          <a:bodyPr lIns="91440" tIns="91440" rIns="91440" bIns="91440" anchor="ctr">
            <a:noAutofit/>
          </a:bodyPr>
          <a:lstStyle/>
          <a:p>
            <a:pPr indent="0">
              <a:lnSpc>
                <a:spcPct val="100000"/>
              </a:lnSpc>
              <a:buNone/>
            </a:pPr>
            <a:r>
              <a:rPr lang="fr-FR" sz="3000" b="1" u="none" strike="noStrike">
                <a:solidFill>
                  <a:schemeClr val="dk2"/>
                </a:solidFill>
                <a:effectLst/>
                <a:uFillTx/>
                <a:latin typeface="Roboto"/>
                <a:ea typeface="Roboto"/>
              </a:rPr>
              <a:t>xx%</a:t>
            </a:r>
            <a:endParaRPr lang="fr-FR" sz="3000" b="0" u="none" strike="noStrike">
              <a:solidFill>
                <a:schemeClr val="dk1"/>
              </a:solidFill>
              <a:effectLst/>
              <a:uFillTx/>
              <a:latin typeface="Arial"/>
            </a:endParaRPr>
          </a:p>
        </p:txBody>
      </p:sp>
      <p:sp>
        <p:nvSpPr>
          <p:cNvPr id="12" name="PlaceHolder 2"/>
          <p:cNvSpPr>
            <a:spLocks noGrp="1"/>
          </p:cNvSpPr>
          <p:nvPr>
            <p:ph type="sldNum" idx="3"/>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27024B55-2A4C-4141-B655-917A36E26BA0}"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13" name="PlaceHolder 3"/>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4" name="PlaceHolder 4"/>
          <p:cNvSpPr>
            <a:spLocks noGrp="1"/>
          </p:cNvSpPr>
          <p:nvPr>
            <p:ph type="title"/>
          </p:nvPr>
        </p:nvSpPr>
        <p:spPr>
          <a:xfrm>
            <a:off x="714960" y="3036240"/>
            <a:ext cx="3331080" cy="511200"/>
          </a:xfrm>
          <a:prstGeom prst="rect">
            <a:avLst/>
          </a:prstGeom>
          <a:noFill/>
          <a:ln w="0">
            <a:noFill/>
          </a:ln>
        </p:spPr>
        <p:txBody>
          <a:bodyPr lIns="91440" tIns="91440" rIns="91440" bIns="91440" anchor="ctr">
            <a:noAutofit/>
          </a:bodyPr>
          <a:lstStyle/>
          <a:p>
            <a:pPr indent="0">
              <a:lnSpc>
                <a:spcPct val="100000"/>
              </a:lnSpc>
              <a:buNone/>
            </a:pPr>
            <a:r>
              <a:rPr lang="fr-FR" sz="3000" b="1" u="none" strike="noStrike">
                <a:solidFill>
                  <a:schemeClr val="dk2"/>
                </a:solidFill>
                <a:effectLst/>
                <a:uFillTx/>
                <a:latin typeface="Roboto"/>
                <a:ea typeface="Roboto"/>
              </a:rPr>
              <a:t>xx%</a:t>
            </a:r>
            <a:endParaRPr lang="fr-FR" sz="3000" b="0" u="none" strike="noStrike">
              <a:solidFill>
                <a:schemeClr val="dk1"/>
              </a:solidFill>
              <a:effectLst/>
              <a:uFillTx/>
              <a:latin typeface="Arial"/>
            </a:endParaRPr>
          </a:p>
        </p:txBody>
      </p:sp>
      <p:sp>
        <p:nvSpPr>
          <p:cNvPr id="15" name="PlaceHolder 5"/>
          <p:cNvSpPr>
            <a:spLocks noGrp="1"/>
          </p:cNvSpPr>
          <p:nvPr>
            <p:ph type="title"/>
          </p:nvPr>
        </p:nvSpPr>
        <p:spPr>
          <a:xfrm>
            <a:off x="5072760" y="1195920"/>
            <a:ext cx="3331080" cy="511200"/>
          </a:xfrm>
          <a:prstGeom prst="rect">
            <a:avLst/>
          </a:prstGeom>
          <a:noFill/>
          <a:ln w="0">
            <a:noFill/>
          </a:ln>
        </p:spPr>
        <p:txBody>
          <a:bodyPr lIns="91440" tIns="91440" rIns="91440" bIns="91440" anchor="ctr">
            <a:noAutofit/>
          </a:bodyPr>
          <a:lstStyle/>
          <a:p>
            <a:pPr indent="0">
              <a:lnSpc>
                <a:spcPct val="100000"/>
              </a:lnSpc>
              <a:buNone/>
            </a:pPr>
            <a:r>
              <a:rPr lang="fr-FR" sz="3000" b="1" u="none" strike="noStrike">
                <a:solidFill>
                  <a:schemeClr val="dk2"/>
                </a:solidFill>
                <a:effectLst/>
                <a:uFillTx/>
                <a:latin typeface="Roboto"/>
                <a:ea typeface="Roboto"/>
              </a:rPr>
              <a:t>xx%</a:t>
            </a:r>
            <a:endParaRPr lang="fr-FR" sz="3000" b="0" u="none" strike="noStrike">
              <a:solidFill>
                <a:schemeClr val="dk1"/>
              </a:solidFill>
              <a:effectLst/>
              <a:uFillTx/>
              <a:latin typeface="Arial"/>
            </a:endParaRPr>
          </a:p>
        </p:txBody>
      </p:sp>
      <p:sp>
        <p:nvSpPr>
          <p:cNvPr id="16" name="PlaceHolder 6"/>
          <p:cNvSpPr>
            <a:spLocks noGrp="1"/>
          </p:cNvSpPr>
          <p:nvPr>
            <p:ph type="title"/>
          </p:nvPr>
        </p:nvSpPr>
        <p:spPr>
          <a:xfrm>
            <a:off x="5072760" y="3036240"/>
            <a:ext cx="3331080" cy="511200"/>
          </a:xfrm>
          <a:prstGeom prst="rect">
            <a:avLst/>
          </a:prstGeom>
          <a:noFill/>
          <a:ln w="0">
            <a:noFill/>
          </a:ln>
        </p:spPr>
        <p:txBody>
          <a:bodyPr lIns="91440" tIns="91440" rIns="91440" bIns="91440" anchor="ctr">
            <a:noAutofit/>
          </a:bodyPr>
          <a:lstStyle/>
          <a:p>
            <a:pPr indent="0">
              <a:lnSpc>
                <a:spcPct val="100000"/>
              </a:lnSpc>
              <a:buNone/>
            </a:pPr>
            <a:r>
              <a:rPr lang="fr-FR" sz="3000" b="1" u="none" strike="noStrike">
                <a:solidFill>
                  <a:schemeClr val="dk2"/>
                </a:solidFill>
                <a:effectLst/>
                <a:uFillTx/>
                <a:latin typeface="Roboto"/>
                <a:ea typeface="Roboto"/>
              </a:rPr>
              <a:t>xx%</a:t>
            </a:r>
            <a:endParaRPr lang="fr-FR" sz="3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
    <p:bg>
      <p:bgPr>
        <a:solidFill>
          <a:srgbClr val="000000"/>
        </a:solidFill>
        <a:effectLst/>
      </p:bgPr>
    </p:bg>
    <p:spTree>
      <p:nvGrpSpPr>
        <p:cNvPr id="1" name=""/>
        <p:cNvGrpSpPr/>
        <p:nvPr/>
      </p:nvGrpSpPr>
      <p:grpSpPr>
        <a:xfrm>
          <a:off x="0" y="0"/>
          <a:ext cx="0" cy="0"/>
          <a:chOff x="0" y="0"/>
          <a:chExt cx="0" cy="0"/>
        </a:xfrm>
      </p:grpSpPr>
      <p:pic>
        <p:nvPicPr>
          <p:cNvPr id="17" name="Google Shape;88;p14"/>
          <p:cNvPicPr/>
          <p:nvPr/>
        </p:nvPicPr>
        <p:blipFill>
          <a:blip r:embed="rId2"/>
          <a:srcRect l="69" r="59"/>
          <a:stretch/>
        </p:blipFill>
        <p:spPr>
          <a:xfrm>
            <a:off x="0" y="0"/>
            <a:ext cx="9143640" cy="5143320"/>
          </a:xfrm>
          <a:prstGeom prst="rect">
            <a:avLst/>
          </a:prstGeom>
          <a:noFill/>
          <a:ln w="0">
            <a:noFill/>
          </a:ln>
        </p:spPr>
      </p:pic>
      <p:pic>
        <p:nvPicPr>
          <p:cNvPr id="18" name="Google Shape;89;p14"/>
          <p:cNvPicPr/>
          <p:nvPr/>
        </p:nvPicPr>
        <p:blipFill>
          <a:blip r:embed="rId3"/>
          <a:srcRect l="30" r="30"/>
          <a:stretch/>
        </p:blipFill>
        <p:spPr>
          <a:xfrm>
            <a:off x="4320" y="0"/>
            <a:ext cx="9135360" cy="5143320"/>
          </a:xfrm>
          <a:prstGeom prst="rect">
            <a:avLst/>
          </a:prstGeom>
          <a:noFill/>
          <a:ln w="0">
            <a:noFill/>
          </a:ln>
        </p:spPr>
      </p:pic>
      <p:sp>
        <p:nvSpPr>
          <p:cNvPr id="19" name="PlaceHolder 1"/>
          <p:cNvSpPr>
            <a:spLocks noGrp="1"/>
          </p:cNvSpPr>
          <p:nvPr>
            <p:ph type="title"/>
          </p:nvPr>
        </p:nvSpPr>
        <p:spPr>
          <a:xfrm>
            <a:off x="1458000" y="3591000"/>
            <a:ext cx="6227280" cy="53172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20" name="PlaceHolder 2"/>
          <p:cNvSpPr>
            <a:spLocks noGrp="1"/>
          </p:cNvSpPr>
          <p:nvPr>
            <p:ph type="sldNum" idx="4"/>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1445733E-929A-48FB-908A-370697A8B212}"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00000"/>
        </a:solidFill>
        <a:effectLst/>
      </p:bgPr>
    </p:bg>
    <p:spTree>
      <p:nvGrpSpPr>
        <p:cNvPr id="1" name=""/>
        <p:cNvGrpSpPr/>
        <p:nvPr/>
      </p:nvGrpSpPr>
      <p:grpSpPr>
        <a:xfrm>
          <a:off x="0" y="0"/>
          <a:ext cx="0" cy="0"/>
          <a:chOff x="0" y="0"/>
          <a:chExt cx="0" cy="0"/>
        </a:xfrm>
      </p:grpSpPr>
      <p:pic>
        <p:nvPicPr>
          <p:cNvPr id="21" name="Google Shape;94;p15"/>
          <p:cNvPicPr/>
          <p:nvPr/>
        </p:nvPicPr>
        <p:blipFill>
          <a:blip r:embed="rId2"/>
          <a:srcRect l="69" r="59"/>
          <a:stretch/>
        </p:blipFill>
        <p:spPr>
          <a:xfrm rot="10800000">
            <a:off x="360" y="0"/>
            <a:ext cx="9143640" cy="5143320"/>
          </a:xfrm>
          <a:prstGeom prst="rect">
            <a:avLst/>
          </a:prstGeom>
          <a:noFill/>
          <a:ln w="0">
            <a:noFill/>
          </a:ln>
        </p:spPr>
      </p:pic>
      <p:pic>
        <p:nvPicPr>
          <p:cNvPr id="22" name="Google Shape;95;p15"/>
          <p:cNvPicPr/>
          <p:nvPr/>
        </p:nvPicPr>
        <p:blipFill>
          <a:blip r:embed="rId3"/>
          <a:srcRect l="30" r="30"/>
          <a:stretch/>
        </p:blipFill>
        <p:spPr>
          <a:xfrm rot="10800000">
            <a:off x="4320" y="0"/>
            <a:ext cx="9135360" cy="5143320"/>
          </a:xfrm>
          <a:prstGeom prst="rect">
            <a:avLst/>
          </a:prstGeom>
          <a:noFill/>
          <a:ln w="0">
            <a:noFill/>
          </a:ln>
        </p:spPr>
      </p:pic>
      <p:sp>
        <p:nvSpPr>
          <p:cNvPr id="23" name="PlaceHolder 1"/>
          <p:cNvSpPr>
            <a:spLocks noGrp="1"/>
          </p:cNvSpPr>
          <p:nvPr>
            <p:ph type="sldNum" idx="5"/>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31FB784B-9D98-4054-89F8-847584993730}"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24"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25" name="PlaceHolder 3"/>
          <p:cNvSpPr>
            <a:spLocks noGrp="1"/>
          </p:cNvSpPr>
          <p:nvPr>
            <p:ph type="body"/>
          </p:nvPr>
        </p:nvSpPr>
        <p:spPr>
          <a:xfrm>
            <a:off x="4602240" y="1656360"/>
            <a:ext cx="3826440" cy="2951640"/>
          </a:xfrm>
          <a:prstGeom prst="rect">
            <a:avLst/>
          </a:prstGeom>
          <a:noFill/>
          <a:ln w="19080">
            <a:solidFill>
              <a:schemeClr val="dk2"/>
            </a:solidFill>
            <a:round/>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3">
    <p:bg>
      <p:bgPr>
        <a:solidFill>
          <a:srgbClr val="000000"/>
        </a:solidFill>
        <a:effectLst/>
      </p:bgPr>
    </p:bg>
    <p:spTree>
      <p:nvGrpSpPr>
        <p:cNvPr id="1" name=""/>
        <p:cNvGrpSpPr/>
        <p:nvPr/>
      </p:nvGrpSpPr>
      <p:grpSpPr>
        <a:xfrm>
          <a:off x="0" y="0"/>
          <a:ext cx="0" cy="0"/>
          <a:chOff x="0" y="0"/>
          <a:chExt cx="0" cy="0"/>
        </a:xfrm>
      </p:grpSpPr>
      <p:pic>
        <p:nvPicPr>
          <p:cNvPr id="26" name="Google Shape;101;p16"/>
          <p:cNvPicPr/>
          <p:nvPr/>
        </p:nvPicPr>
        <p:blipFill>
          <a:blip r:embed="rId2"/>
          <a:srcRect l="69" r="59"/>
          <a:stretch/>
        </p:blipFill>
        <p:spPr>
          <a:xfrm>
            <a:off x="0" y="0"/>
            <a:ext cx="9143640" cy="5143320"/>
          </a:xfrm>
          <a:prstGeom prst="rect">
            <a:avLst/>
          </a:prstGeom>
          <a:noFill/>
          <a:ln w="0">
            <a:noFill/>
          </a:ln>
        </p:spPr>
      </p:pic>
      <p:pic>
        <p:nvPicPr>
          <p:cNvPr id="27" name="Google Shape;102;p16"/>
          <p:cNvPicPr/>
          <p:nvPr/>
        </p:nvPicPr>
        <p:blipFill>
          <a:blip r:embed="rId3"/>
          <a:srcRect l="30" r="30"/>
          <a:stretch/>
        </p:blipFill>
        <p:spPr>
          <a:xfrm>
            <a:off x="4320" y="0"/>
            <a:ext cx="9135360" cy="5143320"/>
          </a:xfrm>
          <a:prstGeom prst="rect">
            <a:avLst/>
          </a:prstGeom>
          <a:noFill/>
          <a:ln w="0">
            <a:noFill/>
          </a:ln>
        </p:spPr>
      </p:pic>
      <p:sp>
        <p:nvSpPr>
          <p:cNvPr id="28" name="PlaceHolder 1"/>
          <p:cNvSpPr>
            <a:spLocks noGrp="1"/>
          </p:cNvSpPr>
          <p:nvPr>
            <p:ph type="sldNum" idx="6"/>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B7CB3A0E-55E3-415E-A897-41AA86B5F692}"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29"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pic>
        <p:nvPicPr>
          <p:cNvPr id="30" name="Google Shape;107;p17"/>
          <p:cNvPicPr/>
          <p:nvPr/>
        </p:nvPicPr>
        <p:blipFill>
          <a:blip r:embed="rId2"/>
          <a:srcRect l="69" r="59"/>
          <a:stretch/>
        </p:blipFill>
        <p:spPr>
          <a:xfrm>
            <a:off x="0" y="0"/>
            <a:ext cx="9143640" cy="5143320"/>
          </a:xfrm>
          <a:prstGeom prst="rect">
            <a:avLst/>
          </a:prstGeom>
          <a:noFill/>
          <a:ln w="0">
            <a:noFill/>
          </a:ln>
        </p:spPr>
      </p:pic>
      <p:pic>
        <p:nvPicPr>
          <p:cNvPr id="31" name="Google Shape;108;p17"/>
          <p:cNvPicPr/>
          <p:nvPr/>
        </p:nvPicPr>
        <p:blipFill>
          <a:blip r:embed="rId3"/>
          <a:srcRect l="30" r="30"/>
          <a:stretch/>
        </p:blipFill>
        <p:spPr>
          <a:xfrm>
            <a:off x="4320" y="0"/>
            <a:ext cx="9135360" cy="5143320"/>
          </a:xfrm>
          <a:prstGeom prst="rect">
            <a:avLst/>
          </a:prstGeom>
          <a:noFill/>
          <a:ln w="0">
            <a:noFill/>
          </a:ln>
        </p:spPr>
      </p:pic>
      <p:sp>
        <p:nvSpPr>
          <p:cNvPr id="32" name="PlaceHolder 1"/>
          <p:cNvSpPr>
            <a:spLocks noGrp="1"/>
          </p:cNvSpPr>
          <p:nvPr>
            <p:ph type="sldNum" idx="7"/>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C7E4C5F1-57A4-4FFB-B36B-4C72297B4F10}"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33"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4" name="PlaceHolder 3"/>
          <p:cNvSpPr>
            <a:spLocks noGrp="1"/>
          </p:cNvSpPr>
          <p:nvPr>
            <p:ph type="body"/>
          </p:nvPr>
        </p:nvSpPr>
        <p:spPr>
          <a:xfrm>
            <a:off x="720000" y="1152360"/>
            <a:ext cx="7703640" cy="352080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rgbClr val="000000"/>
        </a:solidFill>
        <a:effectLst/>
      </p:bgPr>
    </p:bg>
    <p:spTree>
      <p:nvGrpSpPr>
        <p:cNvPr id="1" name=""/>
        <p:cNvGrpSpPr/>
        <p:nvPr/>
      </p:nvGrpSpPr>
      <p:grpSpPr>
        <a:xfrm>
          <a:off x="0" y="0"/>
          <a:ext cx="0" cy="0"/>
          <a:chOff x="0" y="0"/>
          <a:chExt cx="0" cy="0"/>
        </a:xfrm>
      </p:grpSpPr>
      <p:pic>
        <p:nvPicPr>
          <p:cNvPr id="35" name="Google Shape;113;p18"/>
          <p:cNvPicPr/>
          <p:nvPr/>
        </p:nvPicPr>
        <p:blipFill>
          <a:blip r:embed="rId2"/>
          <a:srcRect l="69" r="59"/>
          <a:stretch/>
        </p:blipFill>
        <p:spPr>
          <a:xfrm rot="10800000">
            <a:off x="360" y="0"/>
            <a:ext cx="9143640" cy="5143320"/>
          </a:xfrm>
          <a:prstGeom prst="rect">
            <a:avLst/>
          </a:prstGeom>
          <a:noFill/>
          <a:ln w="0">
            <a:noFill/>
          </a:ln>
        </p:spPr>
      </p:pic>
      <p:pic>
        <p:nvPicPr>
          <p:cNvPr id="36" name="Google Shape;114;p18"/>
          <p:cNvPicPr/>
          <p:nvPr/>
        </p:nvPicPr>
        <p:blipFill>
          <a:blip r:embed="rId3"/>
          <a:srcRect l="30" r="30"/>
          <a:stretch/>
        </p:blipFill>
        <p:spPr>
          <a:xfrm rot="10800000">
            <a:off x="4320" y="0"/>
            <a:ext cx="9135360" cy="5143320"/>
          </a:xfrm>
          <a:prstGeom prst="rect">
            <a:avLst/>
          </a:prstGeom>
          <a:noFill/>
          <a:ln w="0">
            <a:noFill/>
          </a:ln>
        </p:spPr>
      </p:pic>
      <p:sp>
        <p:nvSpPr>
          <p:cNvPr id="37" name="PlaceHolder 1"/>
          <p:cNvSpPr>
            <a:spLocks noGrp="1"/>
          </p:cNvSpPr>
          <p:nvPr>
            <p:ph type="sldNum" idx="8"/>
          </p:nvPr>
        </p:nvSpPr>
        <p:spPr>
          <a:xfrm>
            <a:off x="8404560" y="4673520"/>
            <a:ext cx="548280" cy="393120"/>
          </a:xfrm>
          <a:prstGeom prst="rect">
            <a:avLst/>
          </a:prstGeom>
          <a:noFill/>
          <a:ln w="0">
            <a:noFill/>
          </a:ln>
        </p:spPr>
        <p:txBody>
          <a:bodyPr lIns="91440" tIns="91440" rIns="91440" bIns="91440" anchor="t">
            <a:noAutofit/>
          </a:bodyPr>
          <a:lstStyle>
            <a:lvl1pPr indent="0" algn="r" defTabSz="914400">
              <a:lnSpc>
                <a:spcPct val="100000"/>
              </a:lnSpc>
              <a:buNone/>
              <a:tabLst>
                <a:tab pos="0" algn="l"/>
              </a:tabLst>
              <a:defRPr lang="en"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8AD88644-6510-47AE-906E-162CC16DF6C2}" type="slidenum">
              <a:rPr lang="en" sz="1300" b="0" u="none" strike="noStrike">
                <a:solidFill>
                  <a:schemeClr val="dk2"/>
                </a:solidFill>
                <a:effectLst/>
                <a:uFillTx/>
                <a:latin typeface="Roboto Black"/>
                <a:ea typeface="Roboto Black"/>
              </a:rPr>
              <a:t>‹#›</a:t>
            </a:fld>
            <a:endParaRPr lang="en-US" sz="1300" b="0" u="none" strike="noStrike">
              <a:solidFill>
                <a:srgbClr val="FFFFFF"/>
              </a:solidFill>
              <a:effectLst/>
              <a:uFillTx/>
              <a:latin typeface="OpenSymbol"/>
            </a:endParaRPr>
          </a:p>
        </p:txBody>
      </p:sp>
      <p:sp>
        <p:nvSpPr>
          <p:cNvPr id="38" name="PlaceHolder 2"/>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86" r:id="rId1"/>
    <p:sldLayoutId id="214748368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714240" y="1638360"/>
            <a:ext cx="7714800" cy="1704600"/>
          </a:xfrm>
          <a:prstGeom prst="rect">
            <a:avLst/>
          </a:prstGeom>
          <a:noFill/>
          <a:ln w="0">
            <a:noFill/>
          </a:ln>
        </p:spPr>
        <p:txBody>
          <a:bodyPr lIns="91440" tIns="91440" rIns="91440" bIns="91440" anchor="b">
            <a:normAutofit/>
          </a:bodyPr>
          <a:lstStyle/>
          <a:p>
            <a:pPr indent="0">
              <a:lnSpc>
                <a:spcPct val="90000"/>
              </a:lnSpc>
              <a:buNone/>
              <a:tabLst>
                <a:tab pos="0" algn="l"/>
              </a:tabLst>
            </a:pPr>
            <a:r>
              <a:rPr lang="en-US" sz="5500" b="1" u="none" strike="noStrike">
                <a:solidFill>
                  <a:schemeClr val="lt1"/>
                </a:solidFill>
                <a:effectLst/>
                <a:uFillTx/>
                <a:latin typeface="Roboto"/>
                <a:ea typeface="Roboto"/>
              </a:rPr>
              <a:t>RevPay </a:t>
            </a:r>
            <a:endParaRPr lang="fr-FR" sz="5500" b="0" u="none" strike="noStrike">
              <a:solidFill>
                <a:schemeClr val="dk1"/>
              </a:solidFill>
              <a:effectLst/>
              <a:uFillTx/>
              <a:latin typeface="Arial"/>
            </a:endParaRPr>
          </a:p>
        </p:txBody>
      </p:sp>
      <p:sp>
        <p:nvSpPr>
          <p:cNvPr id="163" name="PlaceHolder 2"/>
          <p:cNvSpPr>
            <a:spLocks noGrp="1"/>
          </p:cNvSpPr>
          <p:nvPr>
            <p:ph type="subTitle"/>
          </p:nvPr>
        </p:nvSpPr>
        <p:spPr>
          <a:xfrm>
            <a:off x="714240" y="4105440"/>
            <a:ext cx="7714800" cy="409320"/>
          </a:xfrm>
          <a:prstGeom prst="rect">
            <a:avLst/>
          </a:prstGeom>
          <a:noFill/>
          <a:ln w="0">
            <a:noFill/>
          </a:ln>
        </p:spPr>
        <p:txBody>
          <a:bodyPr lIns="91440" tIns="91440" rIns="91440" bIns="91440" anchor="b">
            <a:normAutofit lnSpcReduction="9999"/>
          </a:bodyPr>
          <a:lstStyle/>
          <a:p>
            <a:pPr indent="0">
              <a:lnSpc>
                <a:spcPct val="100000"/>
              </a:lnSpc>
              <a:buNone/>
              <a:tabLst>
                <a:tab pos="0" algn="l"/>
              </a:tabLst>
            </a:pPr>
            <a:r>
              <a:rPr lang="en-US" sz="1600" b="0" u="none" strike="noStrike">
                <a:solidFill>
                  <a:schemeClr val="lt1"/>
                </a:solidFill>
                <a:effectLst/>
                <a:uFillTx/>
                <a:latin typeface="Roboto"/>
                <a:ea typeface="Roboto"/>
              </a:rPr>
              <a:t>Secure Digital Payment System</a:t>
            </a:r>
            <a:endParaRPr lang="en-US" sz="1600" b="0" u="none" strike="noStrike">
              <a:solidFill>
                <a:srgbClr val="FFFFFF"/>
              </a:solidFill>
              <a:effectLst/>
              <a:uFillTx/>
              <a:latin typeface="OpenSymbol"/>
            </a:endParaRPr>
          </a:p>
        </p:txBody>
      </p:sp>
      <p:sp>
        <p:nvSpPr>
          <p:cNvPr id="164" name="PlaceHolder 3"/>
          <p:cNvSpPr>
            <a:spLocks noGrp="1"/>
          </p:cNvSpPr>
          <p:nvPr>
            <p:ph type="sldNum" idx="34"/>
          </p:nvPr>
        </p:nvSpPr>
        <p:spPr>
          <a:xfrm>
            <a:off x="8400960" y="4676760"/>
            <a:ext cx="552240" cy="390240"/>
          </a:xfrm>
          <a:prstGeom prst="rect">
            <a:avLst/>
          </a:prstGeom>
          <a:noFill/>
          <a:ln w="0">
            <a:noFill/>
          </a:ln>
        </p:spPr>
        <p:txBody>
          <a:bodyPr lIns="91440" tIns="91440" rIns="91440" bIns="91440" anchor="t">
            <a:normAutofit/>
          </a:bodyPr>
          <a:lstStyle>
            <a:lvl1pPr indent="0" algn="r" defTabSz="914400">
              <a:lnSpc>
                <a:spcPct val="100000"/>
              </a:lnSpc>
              <a:buNone/>
              <a:tabLst>
                <a:tab pos="0" algn="l"/>
              </a:tabLst>
              <a:defRPr lang="fr-FR"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C07BD285-0507-499A-B1E9-D1DCA7807E1F}" type="slidenum">
              <a:rPr lang="fr-FR" sz="1300" b="0" u="none" strike="noStrike">
                <a:solidFill>
                  <a:schemeClr val="dk2"/>
                </a:solidFill>
                <a:effectLst/>
                <a:uFillTx/>
                <a:latin typeface="Roboto Black"/>
                <a:ea typeface="Roboto Black"/>
              </a:rPr>
              <a:t>1</a:t>
            </a:fld>
            <a:endParaRPr lang="en-US" sz="1300" b="0" u="none" strike="noStrike">
              <a:solidFill>
                <a:srgbClr val="FFFFFF"/>
              </a:solidFill>
              <a:effectLst/>
              <a:uFillTx/>
              <a:latin typeface="OpenSymbol"/>
            </a:endParaRPr>
          </a:p>
        </p:txBody>
      </p:sp>
      <p:cxnSp>
        <p:nvCxnSpPr>
          <p:cNvPr id="165" name="Google Shape;282;p41"/>
          <p:cNvCxnSpPr/>
          <p:nvPr/>
        </p:nvCxnSpPr>
        <p:spPr>
          <a:xfrm>
            <a:off x="716400" y="3344760"/>
            <a:ext cx="7711560" cy="360"/>
          </a:xfrm>
          <a:prstGeom prst="straightConnector1">
            <a:avLst/>
          </a:prstGeom>
          <a:ln w="19050">
            <a:solidFill>
              <a:srgbClr val="B79C79"/>
            </a:solidFill>
            <a:round/>
          </a:ln>
        </p:spPr>
      </p:cxnSp>
      <p:grpSp>
        <p:nvGrpSpPr>
          <p:cNvPr id="166" name="Google Shape;283;p41"/>
          <p:cNvGrpSpPr/>
          <p:nvPr/>
        </p:nvGrpSpPr>
        <p:grpSpPr>
          <a:xfrm>
            <a:off x="7615080" y="534960"/>
            <a:ext cx="651240" cy="903960"/>
            <a:chOff x="7615080" y="534960"/>
            <a:chExt cx="651240" cy="903960"/>
          </a:xfrm>
        </p:grpSpPr>
        <p:sp>
          <p:nvSpPr>
            <p:cNvPr id="167" name="Google Shape;284;p41"/>
            <p:cNvSpPr/>
            <p:nvPr/>
          </p:nvSpPr>
          <p:spPr>
            <a:xfrm>
              <a:off x="7615080" y="53496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68" name="Google Shape;285;p41"/>
            <p:cNvSpPr/>
            <p:nvPr/>
          </p:nvSpPr>
          <p:spPr>
            <a:xfrm>
              <a:off x="7615080" y="787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Rectangle 200"/>
          <p:cNvSpPr/>
          <p:nvPr/>
        </p:nvSpPr>
        <p:spPr>
          <a:xfrm>
            <a:off x="5048280" y="476280"/>
            <a:ext cx="3619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lnSpcReduction="9999"/>
          </a:bodyPr>
          <a:lstStyle/>
          <a:p>
            <a:pPr defTabSz="914400">
              <a:lnSpc>
                <a:spcPct val="100000"/>
              </a:lnSpc>
              <a:tabLst>
                <a:tab pos="0" algn="l"/>
              </a:tabLst>
            </a:pPr>
            <a:r>
              <a:rPr lang="en-US" sz="3000" b="1" u="none" strike="noStrike">
                <a:solidFill>
                  <a:schemeClr val="dk2"/>
                </a:solidFill>
                <a:effectLst/>
                <a:uFillTx/>
                <a:latin typeface="Roboto"/>
              </a:rPr>
              <a:t>Wallet and Transaction System</a:t>
            </a:r>
            <a:endParaRPr lang="en-US" sz="3000" b="0" u="none" strike="noStrike">
              <a:solidFill>
                <a:srgbClr val="FFFFFF"/>
              </a:solidFill>
              <a:effectLst/>
              <a:uFillTx/>
              <a:latin typeface="OpenSymbol"/>
            </a:endParaRPr>
          </a:p>
        </p:txBody>
      </p:sp>
      <p:sp>
        <p:nvSpPr>
          <p:cNvPr id="202" name="Rectangle 201"/>
          <p:cNvSpPr/>
          <p:nvPr/>
        </p:nvSpPr>
        <p:spPr>
          <a:xfrm>
            <a:off x="5048280" y="1905120"/>
            <a:ext cx="3619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a:solidFill>
                  <a:schemeClr val="lt1"/>
                </a:solidFill>
                <a:effectLst/>
                <a:uFillTx/>
                <a:latin typeface="Roboto"/>
              </a:rPr>
              <a:t>Each user has a single wallet which processes all monetary flows. Wallet balances are updated using </a:t>
            </a:r>
            <a:r>
              <a:rPr lang="en-US" sz="1200" b="1" u="none" strike="noStrike">
                <a:solidFill>
                  <a:schemeClr val="lt1"/>
                </a:solidFill>
                <a:effectLst/>
                <a:uFillTx/>
                <a:latin typeface="Roboto"/>
              </a:rPr>
              <a:t>database locking</a:t>
            </a:r>
            <a:r>
              <a:rPr lang="en-US" sz="1200" b="0" u="none" strike="noStrike">
                <a:solidFill>
                  <a:schemeClr val="lt1"/>
                </a:solidFill>
                <a:effectLst/>
                <a:uFillTx/>
                <a:latin typeface="Roboto"/>
              </a:rPr>
              <a:t> to prevent inconsistencies. Every transaction is logged permanently, creating an </a:t>
            </a:r>
            <a:r>
              <a:rPr lang="en-US" sz="1200" b="1" u="none" strike="noStrike">
                <a:solidFill>
                  <a:schemeClr val="lt1"/>
                </a:solidFill>
                <a:effectLst/>
                <a:uFillTx/>
                <a:latin typeface="Roboto"/>
              </a:rPr>
              <a:t>immutable audit trail</a:t>
            </a:r>
            <a:r>
              <a:rPr lang="en-US" sz="1200" b="0" u="none" strike="noStrike">
                <a:solidFill>
                  <a:schemeClr val="lt1"/>
                </a:solidFill>
                <a:effectLst/>
                <a:uFillTx/>
                <a:latin typeface="Roboto"/>
              </a:rPr>
              <a:t>. This guarantees no balance modification occurs without a corresponding, traceable transaction record.</a:t>
            </a:r>
            <a:endParaRPr lang="en-US" sz="1200" b="0" u="none" strike="noStrike">
              <a:solidFill>
                <a:srgbClr val="FFFFFF"/>
              </a:solidFill>
              <a:effectLst/>
              <a:uFillTx/>
              <a:latin typeface="OpenSymbol"/>
            </a:endParaRPr>
          </a:p>
        </p:txBody>
      </p:sp>
      <p:pic>
        <p:nvPicPr>
          <p:cNvPr id="203" name="image697d9db87bc55" descr="image697d9db87bc59"/>
          <p:cNvPicPr/>
          <p:nvPr/>
        </p:nvPicPr>
        <p:blipFill>
          <a:blip r:embed="rId2"/>
          <a:stretch/>
        </p:blipFill>
        <p:spPr>
          <a:xfrm>
            <a:off x="0" y="0"/>
            <a:ext cx="4571640" cy="5143320"/>
          </a:xfrm>
          <a:prstGeom prst="rect">
            <a:avLst/>
          </a:prstGeom>
          <a:noFill/>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Rectangle 203"/>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000" b="1" u="none" strike="noStrike">
                <a:solidFill>
                  <a:schemeClr val="dk2"/>
                </a:solidFill>
                <a:effectLst/>
                <a:uFillTx/>
                <a:latin typeface="Roboto"/>
              </a:rPr>
              <a:t>Business Finance Features (Invoice &amp; Loans)</a:t>
            </a:r>
            <a:endParaRPr lang="en-US" sz="3000" b="0" u="none" strike="noStrike">
              <a:solidFill>
                <a:srgbClr val="FFFFFF"/>
              </a:solidFill>
              <a:effectLst/>
              <a:uFillTx/>
              <a:latin typeface="OpenSymbol"/>
            </a:endParaRPr>
          </a:p>
        </p:txBody>
      </p:sp>
      <p:sp>
        <p:nvSpPr>
          <p:cNvPr id="205" name="Rectangle 204"/>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a:solidFill>
                  <a:schemeClr val="lt1"/>
                </a:solidFill>
                <a:effectLst/>
                <a:uFillTx/>
                <a:latin typeface="Roboto"/>
              </a:rPr>
              <a:t>Business users benefit from an invoice workflow enabling creation, notification, acceptance, and payment, tracked by statuses like SENT, ACCEPTED, and PAID. The loan management system supports applications, approvals, wallet crediting, and EMI deductions with balance checks. These features streamline business finance operations securely and efficiently.</a:t>
            </a:r>
            <a:endParaRPr lang="en-US" sz="1200" b="0" u="none" strike="noStrike">
              <a:solidFill>
                <a:srgbClr val="FFFFFF"/>
              </a:solidFill>
              <a:effectLst/>
              <a:uFillTx/>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PlaceHolder 1"/>
          <p:cNvSpPr>
            <a:spLocks noGrp="1"/>
          </p:cNvSpPr>
          <p:nvPr>
            <p:ph type="sldNum" idx="38"/>
          </p:nvPr>
        </p:nvSpPr>
        <p:spPr>
          <a:xfrm>
            <a:off x="8400960" y="4676760"/>
            <a:ext cx="552240" cy="390600"/>
          </a:xfrm>
          <a:prstGeom prst="rect">
            <a:avLst/>
          </a:prstGeom>
          <a:noFill/>
          <a:ln w="0">
            <a:noFill/>
          </a:ln>
        </p:spPr>
        <p:txBody>
          <a:bodyPr lIns="91440" tIns="91440" rIns="91440" bIns="91440" anchor="t">
            <a:spAutoFit/>
          </a:bodyPr>
          <a:lstStyle>
            <a:lvl1pPr indent="0" algn="r" defTabSz="914400">
              <a:lnSpc>
                <a:spcPct val="100000"/>
              </a:lnSpc>
              <a:buNone/>
              <a:tabLst>
                <a:tab pos="0" algn="l"/>
              </a:tabLst>
              <a:defRPr lang="fr-FR"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C65E6574-0B79-423D-9EA9-4CCC929D6804}" type="slidenum">
              <a:rPr lang="fr-FR" sz="1300" b="0" u="none" strike="noStrike">
                <a:solidFill>
                  <a:schemeClr val="dk2"/>
                </a:solidFill>
                <a:effectLst/>
                <a:uFillTx/>
                <a:latin typeface="Roboto Black"/>
                <a:ea typeface="Roboto Black"/>
              </a:rPr>
              <a:t>12</a:t>
            </a:fld>
            <a:endParaRPr lang="en-US" sz="1300" b="0" u="none" strike="noStrike">
              <a:solidFill>
                <a:srgbClr val="FFFFFF"/>
              </a:solidFill>
              <a:effectLst/>
              <a:uFillTx/>
              <a:latin typeface="OpenSymbol"/>
            </a:endParaRPr>
          </a:p>
        </p:txBody>
      </p:sp>
      <p:sp>
        <p:nvSpPr>
          <p:cNvPr id="207" name="PlaceHolder 2"/>
          <p:cNvSpPr>
            <a:spLocks noGrp="1"/>
          </p:cNvSpPr>
          <p:nvPr>
            <p:ph type="subTitle"/>
          </p:nvPr>
        </p:nvSpPr>
        <p:spPr>
          <a:xfrm>
            <a:off x="723960" y="1657440"/>
            <a:ext cx="3266640" cy="2952360"/>
          </a:xfrm>
          <a:prstGeom prst="rect">
            <a:avLst/>
          </a:prstGeom>
          <a:noFill/>
          <a:ln w="19080">
            <a:solidFill>
              <a:schemeClr val="dk2"/>
            </a:solidFill>
            <a:round/>
          </a:ln>
        </p:spPr>
        <p:txBody>
          <a:bodyPr lIns="91440" tIns="91440" rIns="91440" bIns="91440" anchor="ctr">
            <a:normAutofit/>
          </a:bodyPr>
          <a:lstStyle/>
          <a:p>
            <a:pPr indent="0">
              <a:lnSpc>
                <a:spcPct val="150000"/>
              </a:lnSpc>
              <a:buNone/>
              <a:tabLst>
                <a:tab pos="0" algn="l"/>
              </a:tabLst>
            </a:pPr>
            <a:r>
              <a:rPr lang="en-US" sz="1200" b="0" u="none" strike="noStrike">
                <a:solidFill>
                  <a:schemeClr val="dk2"/>
                </a:solidFill>
                <a:effectLst/>
                <a:uFillTx/>
                <a:latin typeface="Roboto"/>
                <a:ea typeface="Roboto"/>
              </a:rPr>
              <a:t>RevPay delivers a </a:t>
            </a:r>
            <a:r>
              <a:rPr lang="en-US" sz="1200" b="1" u="none" strike="noStrike">
                <a:solidFill>
                  <a:schemeClr val="dk2"/>
                </a:solidFill>
                <a:effectLst/>
                <a:uFillTx/>
                <a:latin typeface="Roboto"/>
                <a:ea typeface="Roboto"/>
              </a:rPr>
              <a:t>secure, modular financial platform</a:t>
            </a:r>
            <a:r>
              <a:rPr lang="en-US" sz="1200" b="0" u="none" strike="noStrike">
                <a:solidFill>
                  <a:schemeClr val="dk2"/>
                </a:solidFill>
                <a:effectLst/>
                <a:uFillTx/>
                <a:latin typeface="Roboto"/>
                <a:ea typeface="Roboto"/>
              </a:rPr>
              <a:t> supporting both personal and business needs. It ensures strong security, clear role separation, and comprehensive features including invoicing and loans. The design principles promote scalability and maintainability, with future plans to expand via REST APIs and advanced user interfaces to enhance accessibility and analytics capabilities.</a:t>
            </a:r>
            <a:endParaRPr lang="en-US" sz="1200" b="0" u="none" strike="noStrike">
              <a:solidFill>
                <a:srgbClr val="FFFFFF"/>
              </a:solidFill>
              <a:effectLst/>
              <a:uFillTx/>
              <a:latin typeface="OpenSymbol"/>
            </a:endParaRPr>
          </a:p>
        </p:txBody>
      </p:sp>
      <p:sp>
        <p:nvSpPr>
          <p:cNvPr id="208" name="PlaceHolder 3"/>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3000" b="1" u="none" strike="noStrike">
                <a:solidFill>
                  <a:schemeClr val="dk2"/>
                </a:solidFill>
                <a:effectLst/>
                <a:uFillTx/>
                <a:latin typeface="Roboto"/>
                <a:ea typeface="Roboto"/>
              </a:rPr>
              <a:t>Conclusions</a:t>
            </a:r>
            <a:endParaRPr lang="fr-FR" sz="3000" b="0" u="none" strike="noStrike">
              <a:solidFill>
                <a:schemeClr val="dk1"/>
              </a:solidFill>
              <a:effectLst/>
              <a:uFillTx/>
              <a:latin typeface="Arial"/>
            </a:endParaRPr>
          </a:p>
        </p:txBody>
      </p:sp>
      <p:pic>
        <p:nvPicPr>
          <p:cNvPr id="209" name="Google Shape;760;p65"/>
          <p:cNvPicPr/>
          <p:nvPr/>
        </p:nvPicPr>
        <p:blipFill>
          <a:blip r:embed="rId2"/>
          <a:srcRect l="27081"/>
          <a:stretch/>
        </p:blipFill>
        <p:spPr>
          <a:xfrm>
            <a:off x="4602240" y="1656360"/>
            <a:ext cx="3826440" cy="2951640"/>
          </a:xfrm>
          <a:prstGeom prst="rect">
            <a:avLst/>
          </a:prstGeom>
          <a:noFill/>
          <a:ln w="19050">
            <a:solidFill>
              <a:srgbClr val="B79C79"/>
            </a:solidFill>
            <a:round/>
          </a:ln>
        </p:spPr>
      </p:pic>
      <p:cxnSp>
        <p:nvCxnSpPr>
          <p:cNvPr id="210" name="Google Shape;761;p65"/>
          <p:cNvCxnSpPr/>
          <p:nvPr/>
        </p:nvCxnSpPr>
        <p:spPr>
          <a:xfrm>
            <a:off x="716400" y="1011240"/>
            <a:ext cx="7711560" cy="360"/>
          </a:xfrm>
          <a:prstGeom prst="straightConnector1">
            <a:avLst/>
          </a:prstGeom>
          <a:ln w="19050">
            <a:solidFill>
              <a:srgbClr val="B79C79"/>
            </a:solidFill>
            <a:roun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15A20-27EE-6A43-D62C-8128FFB8F485}"/>
              </a:ext>
            </a:extLst>
          </p:cNvPr>
          <p:cNvSpPr>
            <a:spLocks noGrp="1"/>
          </p:cNvSpPr>
          <p:nvPr>
            <p:ph type="title"/>
          </p:nvPr>
        </p:nvSpPr>
        <p:spPr/>
        <p:txBody>
          <a:bodyPr/>
          <a:lstStyle/>
          <a:p>
            <a:br>
              <a:rPr lang="en-IN" dirty="0"/>
            </a:br>
            <a:br>
              <a:rPr lang="en-IN" dirty="0"/>
            </a:br>
            <a:endParaRPr lang="en-IN" dirty="0"/>
          </a:p>
        </p:txBody>
      </p:sp>
      <p:sp>
        <p:nvSpPr>
          <p:cNvPr id="3" name="PlaceHolder 3">
            <a:extLst>
              <a:ext uri="{FF2B5EF4-FFF2-40B4-BE49-F238E27FC236}">
                <a16:creationId xmlns:a16="http://schemas.microsoft.com/office/drawing/2014/main" id="{5392B042-F34F-4A57-ED74-69F05B89C198}"/>
              </a:ext>
            </a:extLst>
          </p:cNvPr>
          <p:cNvSpPr txBox="1">
            <a:spLocks/>
          </p:cNvSpPr>
          <p:nvPr/>
        </p:nvSpPr>
        <p:spPr>
          <a:xfrm>
            <a:off x="373916" y="758370"/>
            <a:ext cx="4447800" cy="1859400"/>
          </a:xfrm>
          <a:prstGeom prst="rect">
            <a:avLst/>
          </a:prstGeom>
          <a:noFill/>
          <a:ln w="0">
            <a:noFill/>
          </a:ln>
        </p:spPr>
        <p:txBody>
          <a:bodyPr lIns="91440" tIns="91440" rIns="91440" bIns="9144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en" sz="5500" b="1" dirty="0">
                <a:solidFill>
                  <a:schemeClr val="lt1"/>
                </a:solidFill>
                <a:latin typeface="Roboto"/>
                <a:ea typeface="Roboto"/>
              </a:rPr>
              <a:t>Thanks!</a:t>
            </a:r>
            <a:endParaRPr lang="fr-FR" sz="5500" dirty="0">
              <a:solidFill>
                <a:schemeClr val="dk1"/>
              </a:solidFill>
              <a:latin typeface="Arial"/>
            </a:endParaRPr>
          </a:p>
        </p:txBody>
      </p:sp>
      <p:sp>
        <p:nvSpPr>
          <p:cNvPr id="6" name="TextBox 5">
            <a:extLst>
              <a:ext uri="{FF2B5EF4-FFF2-40B4-BE49-F238E27FC236}">
                <a16:creationId xmlns:a16="http://schemas.microsoft.com/office/drawing/2014/main" id="{2BFA5F96-32A1-A94C-A506-787AF17DFD36}"/>
              </a:ext>
            </a:extLst>
          </p:cNvPr>
          <p:cNvSpPr txBox="1"/>
          <p:nvPr/>
        </p:nvSpPr>
        <p:spPr>
          <a:xfrm>
            <a:off x="573941" y="2026325"/>
            <a:ext cx="4572000" cy="959237"/>
          </a:xfrm>
          <a:prstGeom prst="rect">
            <a:avLst/>
          </a:prstGeom>
          <a:noFill/>
        </p:spPr>
        <p:txBody>
          <a:bodyPr wrap="square">
            <a:spAutoFit/>
          </a:bodyPr>
          <a:lstStyle/>
          <a:p>
            <a:pPr indent="0">
              <a:lnSpc>
                <a:spcPct val="100000"/>
              </a:lnSpc>
              <a:buNone/>
              <a:tabLst>
                <a:tab pos="0" algn="l"/>
              </a:tabLst>
            </a:pPr>
            <a:endParaRPr lang="en" sz="1800" b="1" u="none" strike="noStrike" dirty="0">
              <a:solidFill>
                <a:schemeClr val="lt1"/>
              </a:solidFill>
              <a:effectLst/>
              <a:uFillTx/>
              <a:latin typeface="Roboto"/>
              <a:ea typeface="Roboto"/>
            </a:endParaRPr>
          </a:p>
          <a:p>
            <a:pPr indent="0">
              <a:lnSpc>
                <a:spcPct val="100000"/>
              </a:lnSpc>
              <a:buNone/>
              <a:tabLst>
                <a:tab pos="0" algn="l"/>
              </a:tabLst>
            </a:pPr>
            <a:r>
              <a:rPr lang="en" sz="1800" b="1" u="none" strike="noStrike" dirty="0">
                <a:solidFill>
                  <a:schemeClr val="lt1"/>
                </a:solidFill>
                <a:effectLst/>
                <a:uFillTx/>
                <a:latin typeface="Roboto"/>
                <a:ea typeface="Roboto"/>
              </a:rPr>
              <a:t>DO YOU HAVE ANY QUESTIONS?</a:t>
            </a:r>
            <a:endParaRPr lang="en-US" sz="1800" b="0" u="none" strike="noStrike" dirty="0">
              <a:solidFill>
                <a:srgbClr val="FFFFFF"/>
              </a:solidFill>
              <a:effectLst/>
              <a:uFillTx/>
              <a:latin typeface="OpenSymbol"/>
            </a:endParaRPr>
          </a:p>
          <a:p>
            <a:pPr indent="0">
              <a:lnSpc>
                <a:spcPct val="100000"/>
              </a:lnSpc>
              <a:spcBef>
                <a:spcPts val="1001"/>
              </a:spcBef>
              <a:buNone/>
              <a:tabLst>
                <a:tab pos="0" algn="l"/>
              </a:tabLst>
            </a:pPr>
            <a:endParaRPr lang="en-US" sz="1200" b="0" u="none" strike="noStrike" dirty="0">
              <a:solidFill>
                <a:srgbClr val="FFFFFF"/>
              </a:solidFill>
              <a:effectLst/>
              <a:uFillTx/>
              <a:latin typeface="OpenSymbol"/>
            </a:endParaRPr>
          </a:p>
        </p:txBody>
      </p:sp>
      <p:grpSp>
        <p:nvGrpSpPr>
          <p:cNvPr id="7" name="Google Shape;1325;p90">
            <a:extLst>
              <a:ext uri="{FF2B5EF4-FFF2-40B4-BE49-F238E27FC236}">
                <a16:creationId xmlns:a16="http://schemas.microsoft.com/office/drawing/2014/main" id="{88471CFF-5307-335C-E4C5-5C3BBC902FDD}"/>
              </a:ext>
            </a:extLst>
          </p:cNvPr>
          <p:cNvGrpSpPr/>
          <p:nvPr/>
        </p:nvGrpSpPr>
        <p:grpSpPr>
          <a:xfrm>
            <a:off x="8093100" y="3663923"/>
            <a:ext cx="651240" cy="903960"/>
            <a:chOff x="7615080" y="534960"/>
            <a:chExt cx="651240" cy="903960"/>
          </a:xfrm>
        </p:grpSpPr>
        <p:sp>
          <p:nvSpPr>
            <p:cNvPr id="8" name="Google Shape;1326;p90">
              <a:extLst>
                <a:ext uri="{FF2B5EF4-FFF2-40B4-BE49-F238E27FC236}">
                  <a16:creationId xmlns:a16="http://schemas.microsoft.com/office/drawing/2014/main" id="{7833F379-A4E4-5309-8A23-4EB66021EC2D}"/>
                </a:ext>
              </a:extLst>
            </p:cNvPr>
            <p:cNvSpPr/>
            <p:nvPr/>
          </p:nvSpPr>
          <p:spPr>
            <a:xfrm>
              <a:off x="7615080" y="53496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 name="Google Shape;1327;p90">
              <a:extLst>
                <a:ext uri="{FF2B5EF4-FFF2-40B4-BE49-F238E27FC236}">
                  <a16:creationId xmlns:a16="http://schemas.microsoft.com/office/drawing/2014/main" id="{01341016-F4B4-99AF-B2AF-44B3D9E4C01A}"/>
                </a:ext>
              </a:extLst>
            </p:cNvPr>
            <p:cNvSpPr/>
            <p:nvPr/>
          </p:nvSpPr>
          <p:spPr>
            <a:xfrm>
              <a:off x="7615080" y="787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nvGrpSpPr>
          <p:cNvPr id="10" name="Google Shape;1325;p90">
            <a:extLst>
              <a:ext uri="{FF2B5EF4-FFF2-40B4-BE49-F238E27FC236}">
                <a16:creationId xmlns:a16="http://schemas.microsoft.com/office/drawing/2014/main" id="{812DF05E-489C-927E-D42F-F0F8A4F5E9A2}"/>
              </a:ext>
            </a:extLst>
          </p:cNvPr>
          <p:cNvGrpSpPr/>
          <p:nvPr/>
        </p:nvGrpSpPr>
        <p:grpSpPr>
          <a:xfrm>
            <a:off x="7767480" y="687360"/>
            <a:ext cx="651240" cy="903960"/>
            <a:chOff x="7615080" y="534960"/>
            <a:chExt cx="651240" cy="903960"/>
          </a:xfrm>
        </p:grpSpPr>
        <p:sp>
          <p:nvSpPr>
            <p:cNvPr id="11" name="Google Shape;1326;p90">
              <a:extLst>
                <a:ext uri="{FF2B5EF4-FFF2-40B4-BE49-F238E27FC236}">
                  <a16:creationId xmlns:a16="http://schemas.microsoft.com/office/drawing/2014/main" id="{76E00FB3-815A-3E61-D14E-43EC5F7D7432}"/>
                </a:ext>
              </a:extLst>
            </p:cNvPr>
            <p:cNvSpPr/>
            <p:nvPr/>
          </p:nvSpPr>
          <p:spPr>
            <a:xfrm>
              <a:off x="7615080" y="53496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2" name="Google Shape;1327;p90">
              <a:extLst>
                <a:ext uri="{FF2B5EF4-FFF2-40B4-BE49-F238E27FC236}">
                  <a16:creationId xmlns:a16="http://schemas.microsoft.com/office/drawing/2014/main" id="{C9E13D4A-A199-D7F4-DF9F-7F31E2EFD0BC}"/>
                </a:ext>
              </a:extLst>
            </p:cNvPr>
            <p:cNvSpPr/>
            <p:nvPr/>
          </p:nvSpPr>
          <p:spPr>
            <a:xfrm>
              <a:off x="7615080" y="787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nvGrpSpPr>
          <p:cNvPr id="13" name="Google Shape;1325;p90">
            <a:extLst>
              <a:ext uri="{FF2B5EF4-FFF2-40B4-BE49-F238E27FC236}">
                <a16:creationId xmlns:a16="http://schemas.microsoft.com/office/drawing/2014/main" id="{63BC6752-9152-18CD-E88B-C8432E21CCE4}"/>
              </a:ext>
            </a:extLst>
          </p:cNvPr>
          <p:cNvGrpSpPr/>
          <p:nvPr/>
        </p:nvGrpSpPr>
        <p:grpSpPr>
          <a:xfrm>
            <a:off x="697800" y="3989543"/>
            <a:ext cx="651240" cy="903960"/>
            <a:chOff x="7615080" y="534960"/>
            <a:chExt cx="651240" cy="903960"/>
          </a:xfrm>
        </p:grpSpPr>
        <p:sp>
          <p:nvSpPr>
            <p:cNvPr id="14" name="Google Shape;1326;p90">
              <a:extLst>
                <a:ext uri="{FF2B5EF4-FFF2-40B4-BE49-F238E27FC236}">
                  <a16:creationId xmlns:a16="http://schemas.microsoft.com/office/drawing/2014/main" id="{353114D2-1C2D-460C-5460-2E3A6492828E}"/>
                </a:ext>
              </a:extLst>
            </p:cNvPr>
            <p:cNvSpPr/>
            <p:nvPr/>
          </p:nvSpPr>
          <p:spPr>
            <a:xfrm>
              <a:off x="7615080" y="53496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5" name="Google Shape;1327;p90">
              <a:extLst>
                <a:ext uri="{FF2B5EF4-FFF2-40B4-BE49-F238E27FC236}">
                  <a16:creationId xmlns:a16="http://schemas.microsoft.com/office/drawing/2014/main" id="{4AA9560F-D7DA-EDCF-FCDB-677D0B7CA5B0}"/>
                </a:ext>
              </a:extLst>
            </p:cNvPr>
            <p:cNvSpPr/>
            <p:nvPr/>
          </p:nvSpPr>
          <p:spPr>
            <a:xfrm>
              <a:off x="7615080" y="787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16" name="Google Shape;1312;p90">
            <a:extLst>
              <a:ext uri="{FF2B5EF4-FFF2-40B4-BE49-F238E27FC236}">
                <a16:creationId xmlns:a16="http://schemas.microsoft.com/office/drawing/2014/main" id="{23FC4D01-4FF2-273E-31D4-6AB14080C2B6}"/>
              </a:ext>
            </a:extLst>
          </p:cNvPr>
          <p:cNvSpPr/>
          <p:nvPr/>
        </p:nvSpPr>
        <p:spPr>
          <a:xfrm>
            <a:off x="725040" y="308304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2" h="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r>
              <a:rPr lang="en-US" sz="1800" b="0" u="none" strike="noStrike" dirty="0">
                <a:solidFill>
                  <a:srgbClr val="000000"/>
                </a:solidFill>
                <a:effectLst/>
                <a:uFillTx/>
                <a:latin typeface="OpenSymbol"/>
              </a:rPr>
              <a:t>  </a:t>
            </a:r>
          </a:p>
        </p:txBody>
      </p:sp>
      <p:grpSp>
        <p:nvGrpSpPr>
          <p:cNvPr id="17" name="Google Shape;1313;p90">
            <a:extLst>
              <a:ext uri="{FF2B5EF4-FFF2-40B4-BE49-F238E27FC236}">
                <a16:creationId xmlns:a16="http://schemas.microsoft.com/office/drawing/2014/main" id="{478B3DD6-3797-F353-3AC7-BCEFC5CD41F7}"/>
              </a:ext>
            </a:extLst>
          </p:cNvPr>
          <p:cNvGrpSpPr/>
          <p:nvPr/>
        </p:nvGrpSpPr>
        <p:grpSpPr>
          <a:xfrm>
            <a:off x="1397880" y="3083040"/>
            <a:ext cx="407160" cy="407160"/>
            <a:chOff x="1397880" y="3083040"/>
            <a:chExt cx="407160" cy="407160"/>
          </a:xfrm>
        </p:grpSpPr>
        <p:sp>
          <p:nvSpPr>
            <p:cNvPr id="18" name="Google Shape;1314;p90">
              <a:extLst>
                <a:ext uri="{FF2B5EF4-FFF2-40B4-BE49-F238E27FC236}">
                  <a16:creationId xmlns:a16="http://schemas.microsoft.com/office/drawing/2014/main" id="{3D0071ED-6985-98E1-D635-B940BEB6B524}"/>
                </a:ext>
              </a:extLst>
            </p:cNvPr>
            <p:cNvSpPr/>
            <p:nvPr/>
          </p:nvSpPr>
          <p:spPr>
            <a:xfrm>
              <a:off x="1518120" y="3202920"/>
              <a:ext cx="166680" cy="166680"/>
            </a:xfrm>
            <a:custGeom>
              <a:avLst/>
              <a:gdLst>
                <a:gd name="textAreaLeft" fmla="*/ 0 w 166680"/>
                <a:gd name="textAreaRight" fmla="*/ 167040 w 166680"/>
                <a:gd name="textAreaTop" fmla="*/ 0 h 166680"/>
                <a:gd name="textAreaBottom" fmla="*/ 167040 h 166680"/>
              </a:gdLst>
              <a:ahLst/>
              <a:cxnLst/>
              <a:rect l="textAreaLeft" t="textAreaTop" r="textAreaRight" b="textAreaBottom"/>
              <a:pathLst>
                <a:path w="8197" h="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83520" bIns="8352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 name="Google Shape;1315;p90">
              <a:extLst>
                <a:ext uri="{FF2B5EF4-FFF2-40B4-BE49-F238E27FC236}">
                  <a16:creationId xmlns:a16="http://schemas.microsoft.com/office/drawing/2014/main" id="{5B0C04AE-8AE7-C0CE-16B3-C3B2C456A92F}"/>
                </a:ext>
              </a:extLst>
            </p:cNvPr>
            <p:cNvSpPr/>
            <p:nvPr/>
          </p:nvSpPr>
          <p:spPr>
            <a:xfrm>
              <a:off x="1445400" y="3130560"/>
              <a:ext cx="311400" cy="311400"/>
            </a:xfrm>
            <a:custGeom>
              <a:avLst/>
              <a:gdLst>
                <a:gd name="textAreaLeft" fmla="*/ 0 w 311400"/>
                <a:gd name="textAreaRight" fmla="*/ 311760 w 311400"/>
                <a:gd name="textAreaTop" fmla="*/ 0 h 311400"/>
                <a:gd name="textAreaBottom" fmla="*/ 311760 h 311400"/>
              </a:gdLst>
              <a:ahLst/>
              <a:cxnLst/>
              <a:rect l="textAreaLeft" t="textAreaTop" r="textAreaRight" b="textAreaBottom"/>
              <a:pathLst>
                <a:path w="15300" h="15299">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0" name="Google Shape;1316;p90">
              <a:extLst>
                <a:ext uri="{FF2B5EF4-FFF2-40B4-BE49-F238E27FC236}">
                  <a16:creationId xmlns:a16="http://schemas.microsoft.com/office/drawing/2014/main" id="{A29F317D-8555-D78C-69C1-0D0A8728CF1B}"/>
                </a:ext>
              </a:extLst>
            </p:cNvPr>
            <p:cNvSpPr/>
            <p:nvPr/>
          </p:nvSpPr>
          <p:spPr>
            <a:xfrm>
              <a:off x="1397880" y="308304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4" h="19982">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1" name="Google Shape;1317;p90">
              <a:extLst>
                <a:ext uri="{FF2B5EF4-FFF2-40B4-BE49-F238E27FC236}">
                  <a16:creationId xmlns:a16="http://schemas.microsoft.com/office/drawing/2014/main" id="{42F7FE81-319E-A82A-DE9D-CDAABE468549}"/>
                </a:ext>
              </a:extLst>
            </p:cNvPr>
            <p:cNvSpPr/>
            <p:nvPr/>
          </p:nvSpPr>
          <p:spPr>
            <a:xfrm>
              <a:off x="1661040" y="3179160"/>
              <a:ext cx="47520" cy="47520"/>
            </a:xfrm>
            <a:custGeom>
              <a:avLst/>
              <a:gdLst>
                <a:gd name="textAreaLeft" fmla="*/ 0 w 47520"/>
                <a:gd name="textAreaRight" fmla="*/ 47880 w 47520"/>
                <a:gd name="textAreaTop" fmla="*/ 0 h 47520"/>
                <a:gd name="textAreaBottom" fmla="*/ 47880 h 47520"/>
              </a:gdLst>
              <a:ahLst/>
              <a:cxnLst/>
              <a:rect l="textAreaLeft" t="textAreaTop" r="textAreaRight" b="textAreaBottom"/>
              <a:pathLst>
                <a:path w="2342" h="2343">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23760" bIns="2376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nvGrpSpPr>
          <p:cNvPr id="22" name="Google Shape;1318;p90">
            <a:extLst>
              <a:ext uri="{FF2B5EF4-FFF2-40B4-BE49-F238E27FC236}">
                <a16:creationId xmlns:a16="http://schemas.microsoft.com/office/drawing/2014/main" id="{B0B5CD0E-931A-FF21-356A-7159AFF8F0D2}"/>
              </a:ext>
            </a:extLst>
          </p:cNvPr>
          <p:cNvGrpSpPr/>
          <p:nvPr/>
        </p:nvGrpSpPr>
        <p:grpSpPr>
          <a:xfrm>
            <a:off x="2070720" y="3083040"/>
            <a:ext cx="407160" cy="407160"/>
            <a:chOff x="2070720" y="3083040"/>
            <a:chExt cx="407160" cy="407160"/>
          </a:xfrm>
        </p:grpSpPr>
        <p:sp>
          <p:nvSpPr>
            <p:cNvPr id="23" name="Google Shape;1319;p90">
              <a:extLst>
                <a:ext uri="{FF2B5EF4-FFF2-40B4-BE49-F238E27FC236}">
                  <a16:creationId xmlns:a16="http://schemas.microsoft.com/office/drawing/2014/main" id="{2342F8C4-D330-CAB2-378E-2368313DFD9E}"/>
                </a:ext>
              </a:extLst>
            </p:cNvPr>
            <p:cNvSpPr/>
            <p:nvPr/>
          </p:nvSpPr>
          <p:spPr>
            <a:xfrm>
              <a:off x="2131200" y="3227040"/>
              <a:ext cx="71280" cy="214560"/>
            </a:xfrm>
            <a:custGeom>
              <a:avLst/>
              <a:gdLst>
                <a:gd name="textAreaLeft" fmla="*/ 0 w 71280"/>
                <a:gd name="textAreaRight" fmla="*/ 71640 w 71280"/>
                <a:gd name="textAreaTop" fmla="*/ 0 h 214560"/>
                <a:gd name="textAreaBottom" fmla="*/ 214920 h 214560"/>
              </a:gdLst>
              <a:ahLst/>
              <a:cxnLst/>
              <a:rect l="textAreaLeft" t="textAreaTop" r="textAreaRight" b="textAreaBottom"/>
              <a:pathLst>
                <a:path w="3514" h="10537">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4" name="Google Shape;1320;p90">
              <a:extLst>
                <a:ext uri="{FF2B5EF4-FFF2-40B4-BE49-F238E27FC236}">
                  <a16:creationId xmlns:a16="http://schemas.microsoft.com/office/drawing/2014/main" id="{A6F12296-057F-BA30-201E-DDF7DC279E31}"/>
                </a:ext>
              </a:extLst>
            </p:cNvPr>
            <p:cNvSpPr/>
            <p:nvPr/>
          </p:nvSpPr>
          <p:spPr>
            <a:xfrm>
              <a:off x="2131200" y="3131640"/>
              <a:ext cx="71280" cy="71280"/>
            </a:xfrm>
            <a:custGeom>
              <a:avLst/>
              <a:gdLst>
                <a:gd name="textAreaLeft" fmla="*/ 0 w 71280"/>
                <a:gd name="textAreaRight" fmla="*/ 71640 w 71280"/>
                <a:gd name="textAreaTop" fmla="*/ 0 h 71280"/>
                <a:gd name="textAreaBottom" fmla="*/ 71640 h 71280"/>
              </a:gdLst>
              <a:ahLst/>
              <a:cxnLst/>
              <a:rect l="textAreaLeft" t="textAreaTop" r="textAreaRight" b="textAreaBottom"/>
              <a:pathLst>
                <a:path w="3514" h="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35640" bIns="356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5" name="Google Shape;1321;p90">
              <a:extLst>
                <a:ext uri="{FF2B5EF4-FFF2-40B4-BE49-F238E27FC236}">
                  <a16:creationId xmlns:a16="http://schemas.microsoft.com/office/drawing/2014/main" id="{526B8ADD-E6C4-B3BB-8190-9BD04D37EA27}"/>
                </a:ext>
              </a:extLst>
            </p:cNvPr>
            <p:cNvSpPr/>
            <p:nvPr/>
          </p:nvSpPr>
          <p:spPr>
            <a:xfrm>
              <a:off x="2226600" y="3226680"/>
              <a:ext cx="190800" cy="214920"/>
            </a:xfrm>
            <a:custGeom>
              <a:avLst/>
              <a:gdLst>
                <a:gd name="textAreaLeft" fmla="*/ 0 w 190800"/>
                <a:gd name="textAreaRight" fmla="*/ 191160 w 190800"/>
                <a:gd name="textAreaTop" fmla="*/ 0 h 214920"/>
                <a:gd name="textAreaBottom" fmla="*/ 215280 h 214920"/>
              </a:gdLst>
              <a:ahLst/>
              <a:cxnLst/>
              <a:rect l="textAreaLeft" t="textAreaTop" r="textAreaRight" b="textAreaBottom"/>
              <a:pathLst>
                <a:path w="9368" h="10556">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6" name="Google Shape;1322;p90">
              <a:extLst>
                <a:ext uri="{FF2B5EF4-FFF2-40B4-BE49-F238E27FC236}">
                  <a16:creationId xmlns:a16="http://schemas.microsoft.com/office/drawing/2014/main" id="{044C48D6-C0E4-CFC9-55C9-470936F375FC}"/>
                </a:ext>
              </a:extLst>
            </p:cNvPr>
            <p:cNvSpPr/>
            <p:nvPr/>
          </p:nvSpPr>
          <p:spPr>
            <a:xfrm>
              <a:off x="2070720" y="308304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2" h="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7" name="Google Shape;1323;p90">
            <a:extLst>
              <a:ext uri="{FF2B5EF4-FFF2-40B4-BE49-F238E27FC236}">
                <a16:creationId xmlns:a16="http://schemas.microsoft.com/office/drawing/2014/main" id="{9B869FB2-3B75-3887-081A-D15AED65675B}"/>
              </a:ext>
            </a:extLst>
          </p:cNvPr>
          <p:cNvSpPr/>
          <p:nvPr/>
        </p:nvSpPr>
        <p:spPr>
          <a:xfrm>
            <a:off x="2796840" y="3119760"/>
            <a:ext cx="408960" cy="333360"/>
          </a:xfrm>
          <a:custGeom>
            <a:avLst/>
            <a:gdLst>
              <a:gd name="textAreaLeft" fmla="*/ 0 w 408960"/>
              <a:gd name="textAreaRight" fmla="*/ 409320 w 408960"/>
              <a:gd name="textAreaTop" fmla="*/ 0 h 333360"/>
              <a:gd name="textAreaBottom" fmla="*/ 333720 h 333360"/>
            </a:gdLst>
            <a:ahLst/>
            <a:cxnLst/>
            <a:rect l="textAreaLeft" t="textAreaTop" r="textAreaRight" b="textAreaBottom"/>
            <a:pathLst>
              <a:path w="20081" h="16377">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Tree>
    <p:extLst>
      <p:ext uri="{BB962C8B-B14F-4D97-AF65-F5344CB8AC3E}">
        <p14:creationId xmlns:p14="http://schemas.microsoft.com/office/powerpoint/2010/main" val="3934855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2057400" y="1324080"/>
            <a:ext cx="5028840" cy="11142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1" u="none" strike="noStrike">
                <a:solidFill>
                  <a:schemeClr val="dk2"/>
                </a:solidFill>
                <a:effectLst/>
                <a:uFillTx/>
                <a:latin typeface="Roboto"/>
                <a:ea typeface="Roboto"/>
              </a:rPr>
              <a:t>Introduction</a:t>
            </a:r>
            <a:endParaRPr lang="fr-FR" sz="3000" b="0" u="none" strike="noStrike">
              <a:solidFill>
                <a:schemeClr val="dk1"/>
              </a:solidFill>
              <a:effectLst/>
              <a:uFillTx/>
              <a:latin typeface="Arial"/>
            </a:endParaRPr>
          </a:p>
        </p:txBody>
      </p:sp>
      <p:sp>
        <p:nvSpPr>
          <p:cNvPr id="170" name="PlaceHolder 2"/>
          <p:cNvSpPr>
            <a:spLocks noGrp="1"/>
          </p:cNvSpPr>
          <p:nvPr>
            <p:ph type="subTitle"/>
          </p:nvPr>
        </p:nvSpPr>
        <p:spPr>
          <a:xfrm>
            <a:off x="2057400" y="2438280"/>
            <a:ext cx="5028840" cy="1371240"/>
          </a:xfrm>
          <a:prstGeom prst="rect">
            <a:avLst/>
          </a:prstGeom>
          <a:noFill/>
          <a:ln w="0">
            <a:noFill/>
          </a:ln>
        </p:spPr>
        <p:txBody>
          <a:bodyPr lIns="91440" tIns="91440" rIns="91440" bIns="91440" anchor="t">
            <a:normAutofit fontScale="77500" lnSpcReduction="20000"/>
          </a:bodyPr>
          <a:lstStyle/>
          <a:p>
            <a:pPr indent="0">
              <a:lnSpc>
                <a:spcPct val="150000"/>
              </a:lnSpc>
              <a:buNone/>
              <a:tabLst>
                <a:tab pos="0" algn="l"/>
              </a:tabLst>
            </a:pPr>
            <a:r>
              <a:rPr lang="en-US" sz="1600" b="0" u="none" strike="noStrike">
                <a:solidFill>
                  <a:schemeClr val="lt1"/>
                </a:solidFill>
                <a:effectLst/>
                <a:uFillTx/>
                <a:latin typeface="Roboto"/>
                <a:ea typeface="Roboto"/>
              </a:rPr>
              <a:t>RevPay is a console-based financial application designed for secure digital payments and comprehensive business finance management. Built using Java and JDBC, it offers a modular system with role-based access, ensuring easy management of payments, invoicing, and loans while maintaining strong security and auditability standards.</a:t>
            </a:r>
            <a:endParaRPr lang="en-US" sz="1600" b="0" u="none" strike="noStrike">
              <a:solidFill>
                <a:srgbClr val="FFFFFF"/>
              </a:solidFill>
              <a:effectLst/>
              <a:uFillTx/>
              <a:latin typeface="OpenSymbol"/>
            </a:endParaRPr>
          </a:p>
        </p:txBody>
      </p:sp>
      <p:sp>
        <p:nvSpPr>
          <p:cNvPr id="171" name="PlaceHolder 3"/>
          <p:cNvSpPr>
            <a:spLocks noGrp="1"/>
          </p:cNvSpPr>
          <p:nvPr>
            <p:ph type="sldNum" idx="35"/>
          </p:nvPr>
        </p:nvSpPr>
        <p:spPr>
          <a:xfrm>
            <a:off x="8400960" y="4676760"/>
            <a:ext cx="552240" cy="390600"/>
          </a:xfrm>
          <a:prstGeom prst="rect">
            <a:avLst/>
          </a:prstGeom>
          <a:noFill/>
          <a:ln w="0">
            <a:noFill/>
          </a:ln>
        </p:spPr>
        <p:txBody>
          <a:bodyPr lIns="91440" tIns="91440" rIns="91440" bIns="91440" anchor="t">
            <a:spAutoFit/>
          </a:bodyPr>
          <a:lstStyle>
            <a:lvl1pPr indent="0" algn="r" defTabSz="914400">
              <a:lnSpc>
                <a:spcPct val="100000"/>
              </a:lnSpc>
              <a:buNone/>
              <a:tabLst>
                <a:tab pos="0" algn="l"/>
              </a:tabLst>
              <a:defRPr lang="fr-FR"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53174265-8CB2-4D2D-82B4-C6E0C84E12DC}" type="slidenum">
              <a:rPr lang="fr-FR" sz="1300" b="0" u="none" strike="noStrike">
                <a:solidFill>
                  <a:schemeClr val="dk2"/>
                </a:solidFill>
                <a:effectLst/>
                <a:uFillTx/>
                <a:latin typeface="Roboto Black"/>
                <a:ea typeface="Roboto Black"/>
              </a:rPr>
              <a:t>2</a:t>
            </a:fld>
            <a:endParaRPr lang="en-US" sz="1300" b="0" u="none" strike="noStrike">
              <a:solidFill>
                <a:srgbClr val="FFFFFF"/>
              </a:solidFill>
              <a:effectLst/>
              <a:uFillTx/>
              <a:latin typeface="OpenSymbol"/>
            </a:endParaRPr>
          </a:p>
        </p:txBody>
      </p:sp>
      <p:cxnSp>
        <p:nvCxnSpPr>
          <p:cNvPr id="172" name="Google Shape;344;p46"/>
          <p:cNvCxnSpPr/>
          <p:nvPr/>
        </p:nvCxnSpPr>
        <p:spPr>
          <a:xfrm>
            <a:off x="2058120" y="1882440"/>
            <a:ext cx="4911480" cy="5040"/>
          </a:xfrm>
          <a:prstGeom prst="straightConnector1">
            <a:avLst/>
          </a:prstGeom>
          <a:ln w="19050">
            <a:solidFill>
              <a:srgbClr val="B79C79"/>
            </a:solidFill>
            <a:round/>
          </a:ln>
        </p:spPr>
      </p:cxnSp>
      <p:grpSp>
        <p:nvGrpSpPr>
          <p:cNvPr id="173" name="Google Shape;345;p46"/>
          <p:cNvGrpSpPr/>
          <p:nvPr/>
        </p:nvGrpSpPr>
        <p:grpSpPr>
          <a:xfrm>
            <a:off x="7613640" y="534960"/>
            <a:ext cx="651240" cy="903960"/>
            <a:chOff x="7613640" y="534960"/>
            <a:chExt cx="651240" cy="903960"/>
          </a:xfrm>
        </p:grpSpPr>
        <p:sp>
          <p:nvSpPr>
            <p:cNvPr id="174" name="Google Shape;346;p46"/>
            <p:cNvSpPr/>
            <p:nvPr/>
          </p:nvSpPr>
          <p:spPr>
            <a:xfrm>
              <a:off x="7613640" y="53496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5" name="Google Shape;347;p46"/>
            <p:cNvSpPr/>
            <p:nvPr/>
          </p:nvSpPr>
          <p:spPr>
            <a:xfrm>
              <a:off x="7613640" y="787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nvGrpSpPr>
          <p:cNvPr id="176" name="Google Shape;348;p46"/>
          <p:cNvGrpSpPr/>
          <p:nvPr/>
        </p:nvGrpSpPr>
        <p:grpSpPr>
          <a:xfrm>
            <a:off x="878760" y="3704400"/>
            <a:ext cx="651240" cy="903600"/>
            <a:chOff x="878760" y="3704400"/>
            <a:chExt cx="651240" cy="903600"/>
          </a:xfrm>
        </p:grpSpPr>
        <p:sp>
          <p:nvSpPr>
            <p:cNvPr id="177" name="Google Shape;349;p46"/>
            <p:cNvSpPr/>
            <p:nvPr/>
          </p:nvSpPr>
          <p:spPr>
            <a:xfrm>
              <a:off x="878760" y="370440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8" name="Google Shape;350;p46"/>
            <p:cNvSpPr/>
            <p:nvPr/>
          </p:nvSpPr>
          <p:spPr>
            <a:xfrm>
              <a:off x="878760" y="395676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Rectangle 178"/>
          <p:cNvSpPr/>
          <p:nvPr/>
        </p:nvSpPr>
        <p:spPr>
          <a:xfrm>
            <a:off x="476280" y="476280"/>
            <a:ext cx="2285640" cy="952200"/>
          </a:xfrm>
          <a:prstGeom prst="rect">
            <a:avLst/>
          </a:prstGeom>
          <a:noFill/>
          <a:ln w="0">
            <a:noFill/>
          </a:ln>
        </p:spPr>
        <p:style>
          <a:lnRef idx="0">
            <a:scrgbClr r="0" g="0" b="0"/>
          </a:lnRef>
          <a:fillRef idx="0">
            <a:scrgbClr r="0" g="0" b="0"/>
          </a:fillRef>
          <a:effectRef idx="0">
            <a:scrgbClr r="0" g="0" b="0"/>
          </a:effectRef>
          <a:fontRef idx="minor"/>
        </p:style>
        <p:txBody>
          <a:bodyPr anchor="t">
            <a:spAutoFit/>
          </a:bodyPr>
          <a:lstStyle/>
          <a:p>
            <a:pPr defTabSz="914400">
              <a:lnSpc>
                <a:spcPct val="100000"/>
              </a:lnSpc>
              <a:tabLst>
                <a:tab pos="0" algn="l"/>
              </a:tabLst>
            </a:pPr>
            <a:r>
              <a:rPr lang="en-US" sz="5000" b="1" u="none" strike="noStrike">
                <a:solidFill>
                  <a:schemeClr val="dk2"/>
                </a:solidFill>
                <a:effectLst/>
                <a:uFillTx/>
                <a:latin typeface="Calibri"/>
              </a:rPr>
              <a:t>01</a:t>
            </a:r>
            <a:endParaRPr lang="en-US" sz="5000" b="0" u="none" strike="noStrike">
              <a:solidFill>
                <a:srgbClr val="FFFFFF"/>
              </a:solidFill>
              <a:effectLst/>
              <a:uFillTx/>
              <a:latin typeface="OpenSymbol"/>
            </a:endParaRPr>
          </a:p>
        </p:txBody>
      </p:sp>
      <p:sp>
        <p:nvSpPr>
          <p:cNvPr id="180" name="Rectangle 179"/>
          <p:cNvSpPr/>
          <p:nvPr/>
        </p:nvSpPr>
        <p:spPr>
          <a:xfrm>
            <a:off x="476280" y="1428840"/>
            <a:ext cx="3619080" cy="142848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4000" b="1" u="none" strike="noStrike">
                <a:solidFill>
                  <a:schemeClr val="dk2"/>
                </a:solidFill>
                <a:effectLst/>
                <a:uFillTx/>
                <a:latin typeface="Roboto"/>
              </a:rPr>
              <a:t>Project Overview</a:t>
            </a:r>
            <a:endParaRPr lang="en-US" sz="4000" b="0" u="none" strike="noStrike">
              <a:solidFill>
                <a:srgbClr val="FFFFFF"/>
              </a:solidFill>
              <a:effectLst/>
              <a:uFillTx/>
              <a:latin typeface="OpenSymbol"/>
            </a:endParaRPr>
          </a:p>
        </p:txBody>
      </p:sp>
      <p:pic>
        <p:nvPicPr>
          <p:cNvPr id="181" name="image697d9db86906f" descr="image697d9db869073"/>
          <p:cNvPicPr/>
          <p:nvPr/>
        </p:nvPicPr>
        <p:blipFill>
          <a:blip r:embed="rId2"/>
          <a:stretch/>
        </p:blipFill>
        <p:spPr>
          <a:xfrm>
            <a:off x="4572000" y="0"/>
            <a:ext cx="4571640" cy="5143320"/>
          </a:xfrm>
          <a:prstGeom prst="rect">
            <a:avLst/>
          </a:prstGeom>
          <a:noFill/>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Rectangle 181"/>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000" b="1" u="none" strike="noStrike">
                <a:solidFill>
                  <a:schemeClr val="dk2"/>
                </a:solidFill>
                <a:effectLst/>
                <a:uFillTx/>
                <a:latin typeface="Roboto"/>
              </a:rPr>
              <a:t>Problem Statement and Objectives</a:t>
            </a:r>
            <a:endParaRPr lang="en-US" sz="3000" b="0" u="none" strike="noStrike">
              <a:solidFill>
                <a:srgbClr val="FFFFFF"/>
              </a:solidFill>
              <a:effectLst/>
              <a:uFillTx/>
              <a:latin typeface="OpenSymbol"/>
            </a:endParaRPr>
          </a:p>
        </p:txBody>
      </p:sp>
      <p:sp>
        <p:nvSpPr>
          <p:cNvPr id="183" name="Rectangle 182"/>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a:solidFill>
                  <a:schemeClr val="lt1"/>
                </a:solidFill>
                <a:effectLst/>
                <a:uFillTx/>
                <a:latin typeface="Roboto"/>
              </a:rPr>
              <a:t>Digital payments require enhanced </a:t>
            </a:r>
            <a:r>
              <a:rPr lang="en-US" sz="1200" b="1" u="none" strike="noStrike">
                <a:solidFill>
                  <a:schemeClr val="lt1"/>
                </a:solidFill>
                <a:effectLst/>
                <a:uFillTx/>
                <a:latin typeface="Roboto"/>
              </a:rPr>
              <a:t>security</a:t>
            </a:r>
            <a:r>
              <a:rPr lang="en-US" sz="1200" b="0" u="none" strike="noStrike">
                <a:solidFill>
                  <a:schemeClr val="lt1"/>
                </a:solidFill>
                <a:effectLst/>
                <a:uFillTx/>
                <a:latin typeface="Roboto"/>
              </a:rPr>
              <a:t>, auditability, and strict role-based access control. Businesses also need reliable invoicing and loan management features. Existing payment apps are often overly complex, so RevPay was developed as a </a:t>
            </a:r>
            <a:r>
              <a:rPr lang="en-US" sz="1200" b="1" u="none" strike="noStrike">
                <a:solidFill>
                  <a:schemeClr val="lt1"/>
                </a:solidFill>
                <a:effectLst/>
                <a:uFillTx/>
                <a:latin typeface="Roboto"/>
              </a:rPr>
              <a:t>modular console application</a:t>
            </a:r>
            <a:r>
              <a:rPr lang="en-US" sz="1200" b="0" u="none" strike="noStrike">
                <a:solidFill>
                  <a:schemeClr val="lt1"/>
                </a:solidFill>
                <a:effectLst/>
                <a:uFillTx/>
                <a:latin typeface="Roboto"/>
              </a:rPr>
              <a:t> that simplifies these tasks while providing secure wallet-based transactions and business finance tools.</a:t>
            </a:r>
            <a:endParaRPr lang="en-US" sz="1200" b="0" u="none" strike="noStrike">
              <a:solidFill>
                <a:srgbClr val="FFFFFF"/>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PlaceHolder 1"/>
          <p:cNvSpPr>
            <a:spLocks noGrp="1"/>
          </p:cNvSpPr>
          <p:nvPr>
            <p:ph type="sldNum" idx="36"/>
          </p:nvPr>
        </p:nvSpPr>
        <p:spPr>
          <a:xfrm>
            <a:off x="8400960" y="4676760"/>
            <a:ext cx="552240" cy="390600"/>
          </a:xfrm>
          <a:prstGeom prst="rect">
            <a:avLst/>
          </a:prstGeom>
          <a:noFill/>
          <a:ln w="0">
            <a:noFill/>
          </a:ln>
        </p:spPr>
        <p:txBody>
          <a:bodyPr lIns="91440" tIns="91440" rIns="91440" bIns="91440" anchor="t">
            <a:spAutoFit/>
          </a:bodyPr>
          <a:lstStyle>
            <a:lvl1pPr indent="0" algn="r" defTabSz="914400">
              <a:lnSpc>
                <a:spcPct val="100000"/>
              </a:lnSpc>
              <a:buNone/>
              <a:tabLst>
                <a:tab pos="0" algn="l"/>
              </a:tabLst>
              <a:defRPr lang="fr-FR" sz="1300" b="0" u="none" strike="noStrike">
                <a:solidFill>
                  <a:schemeClr val="dk2"/>
                </a:solidFill>
                <a:effectLst/>
                <a:uFillTx/>
                <a:latin typeface="Roboto Black"/>
                <a:ea typeface="Roboto Black"/>
              </a:defRPr>
            </a:lvl1pPr>
          </a:lstStyle>
          <a:p>
            <a:pPr indent="0" algn="r" defTabSz="914400">
              <a:lnSpc>
                <a:spcPct val="100000"/>
              </a:lnSpc>
              <a:buNone/>
              <a:tabLst>
                <a:tab pos="0" algn="l"/>
              </a:tabLst>
            </a:pPr>
            <a:fld id="{3F915708-45A5-4F08-873A-9B924A524421}" type="slidenum">
              <a:rPr lang="fr-FR" sz="1300" b="0" u="none" strike="noStrike">
                <a:solidFill>
                  <a:schemeClr val="dk2"/>
                </a:solidFill>
                <a:effectLst/>
                <a:uFillTx/>
                <a:latin typeface="Roboto Black"/>
                <a:ea typeface="Roboto Black"/>
              </a:rPr>
              <a:t>5</a:t>
            </a:fld>
            <a:endParaRPr lang="en-US" sz="1300" b="0" u="none" strike="noStrike">
              <a:solidFill>
                <a:srgbClr val="FFFFFF"/>
              </a:solidFill>
              <a:effectLst/>
              <a:uFillTx/>
              <a:latin typeface="OpenSymbol"/>
            </a:endParaRPr>
          </a:p>
        </p:txBody>
      </p:sp>
      <p:sp>
        <p:nvSpPr>
          <p:cNvPr id="185" name="PlaceHolder 2"/>
          <p:cNvSpPr>
            <a:spLocks noGrp="1"/>
          </p:cNvSpPr>
          <p:nvPr>
            <p:ph type="subTitle"/>
          </p:nvPr>
        </p:nvSpPr>
        <p:spPr>
          <a:xfrm>
            <a:off x="723960" y="1657440"/>
            <a:ext cx="3266640" cy="2952360"/>
          </a:xfrm>
          <a:prstGeom prst="rect">
            <a:avLst/>
          </a:prstGeom>
          <a:noFill/>
          <a:ln w="19080">
            <a:solidFill>
              <a:schemeClr val="dk2"/>
            </a:solidFill>
            <a:round/>
          </a:ln>
        </p:spPr>
        <p:txBody>
          <a:bodyPr lIns="91440" tIns="91440" rIns="91440" bIns="91440" anchor="ctr">
            <a:normAutofit/>
          </a:bodyPr>
          <a:lstStyle/>
          <a:p>
            <a:pPr indent="0">
              <a:lnSpc>
                <a:spcPct val="150000"/>
              </a:lnSpc>
              <a:buNone/>
              <a:tabLst>
                <a:tab pos="0" algn="l"/>
              </a:tabLst>
            </a:pPr>
            <a:r>
              <a:rPr lang="en-US" sz="1200" b="0" u="none" strike="noStrike">
                <a:solidFill>
                  <a:schemeClr val="dk2"/>
                </a:solidFill>
                <a:effectLst/>
                <a:uFillTx/>
                <a:latin typeface="Roboto"/>
                <a:ea typeface="Roboto"/>
              </a:rPr>
              <a:t>Users are divided into </a:t>
            </a:r>
            <a:r>
              <a:rPr lang="en-US" sz="1200" b="0" i="1" u="none" strike="noStrike">
                <a:solidFill>
                  <a:schemeClr val="dk2"/>
                </a:solidFill>
                <a:effectLst/>
                <a:uFillTx/>
                <a:latin typeface="Roboto"/>
                <a:ea typeface="Roboto"/>
              </a:rPr>
              <a:t>Personal</a:t>
            </a:r>
            <a:r>
              <a:rPr lang="en-US" sz="1200" b="0" u="none" strike="noStrike">
                <a:solidFill>
                  <a:schemeClr val="dk2"/>
                </a:solidFill>
                <a:effectLst/>
                <a:uFillTx/>
                <a:latin typeface="Roboto"/>
                <a:ea typeface="Roboto"/>
              </a:rPr>
              <a:t> and </a:t>
            </a:r>
            <a:r>
              <a:rPr lang="en-US" sz="1200" b="0" i="1" u="none" strike="noStrike">
                <a:solidFill>
                  <a:schemeClr val="dk2"/>
                </a:solidFill>
                <a:effectLst/>
                <a:uFillTx/>
                <a:latin typeface="Roboto"/>
                <a:ea typeface="Roboto"/>
              </a:rPr>
              <a:t>Business</a:t>
            </a:r>
            <a:r>
              <a:rPr lang="en-US" sz="1200" b="0" u="none" strike="noStrike">
                <a:solidFill>
                  <a:schemeClr val="dk2"/>
                </a:solidFill>
                <a:effectLst/>
                <a:uFillTx/>
                <a:latin typeface="Roboto"/>
                <a:ea typeface="Roboto"/>
              </a:rPr>
              <a:t> roles to ensure clear role separation. Personal users can register, login, send/request money, manage cards, and track transactions. Business users enjoy all personal features plus </a:t>
            </a:r>
            <a:r>
              <a:rPr lang="en-US" sz="1200" b="1" u="none" strike="noStrike">
                <a:solidFill>
                  <a:schemeClr val="dk2"/>
                </a:solidFill>
                <a:effectLst/>
                <a:uFillTx/>
                <a:latin typeface="Roboto"/>
                <a:ea typeface="Roboto"/>
              </a:rPr>
              <a:t>invoice creation, payment acceptance, business loans, EMI repayment</a:t>
            </a:r>
            <a:r>
              <a:rPr lang="en-US" sz="1200" b="0" u="none" strike="noStrike">
                <a:solidFill>
                  <a:schemeClr val="dk2"/>
                </a:solidFill>
                <a:effectLst/>
                <a:uFillTx/>
                <a:latin typeface="Roboto"/>
                <a:ea typeface="Roboto"/>
              </a:rPr>
              <a:t>, and analytics-ready data, addressing complex business needs efficiently.</a:t>
            </a:r>
            <a:endParaRPr lang="en-US" sz="1200" b="0" u="none" strike="noStrike">
              <a:solidFill>
                <a:srgbClr val="FFFFFF"/>
              </a:solidFill>
              <a:effectLst/>
              <a:uFillTx/>
              <a:latin typeface="OpenSymbol"/>
            </a:endParaRPr>
          </a:p>
        </p:txBody>
      </p:sp>
      <p:sp>
        <p:nvSpPr>
          <p:cNvPr id="186" name="PlaceHolder 3"/>
          <p:cNvSpPr>
            <a:spLocks noGrp="1"/>
          </p:cNvSpPr>
          <p:nvPr>
            <p:ph type="title"/>
          </p:nvPr>
        </p:nvSpPr>
        <p:spPr>
          <a:xfrm>
            <a:off x="723960" y="447840"/>
            <a:ext cx="770544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3000" b="1" u="none" strike="noStrike">
                <a:solidFill>
                  <a:schemeClr val="dk2"/>
                </a:solidFill>
                <a:effectLst/>
                <a:uFillTx/>
                <a:latin typeface="Roboto"/>
                <a:ea typeface="Roboto"/>
              </a:rPr>
              <a:t>User Types and Features</a:t>
            </a:r>
            <a:endParaRPr lang="fr-FR" sz="3000" b="0" u="none" strike="noStrike">
              <a:solidFill>
                <a:schemeClr val="dk1"/>
              </a:solidFill>
              <a:effectLst/>
              <a:uFillTx/>
              <a:latin typeface="Arial"/>
            </a:endParaRPr>
          </a:p>
        </p:txBody>
      </p:sp>
      <p:pic>
        <p:nvPicPr>
          <p:cNvPr id="187" name="Google Shape;760;p65"/>
          <p:cNvPicPr/>
          <p:nvPr/>
        </p:nvPicPr>
        <p:blipFill>
          <a:blip r:embed="rId2"/>
          <a:srcRect l="27081"/>
          <a:stretch/>
        </p:blipFill>
        <p:spPr>
          <a:xfrm>
            <a:off x="4602240" y="1656360"/>
            <a:ext cx="3826440" cy="2951640"/>
          </a:xfrm>
          <a:prstGeom prst="rect">
            <a:avLst/>
          </a:prstGeom>
          <a:noFill/>
          <a:ln w="19050">
            <a:solidFill>
              <a:srgbClr val="B79C79"/>
            </a:solidFill>
            <a:round/>
          </a:ln>
        </p:spPr>
      </p:pic>
      <p:cxnSp>
        <p:nvCxnSpPr>
          <p:cNvPr id="188" name="Google Shape;761;p65"/>
          <p:cNvCxnSpPr/>
          <p:nvPr/>
        </p:nvCxnSpPr>
        <p:spPr>
          <a:xfrm>
            <a:off x="716400" y="1011240"/>
            <a:ext cx="7711560" cy="360"/>
          </a:xfrm>
          <a:prstGeom prst="straightConnector1">
            <a:avLst/>
          </a:prstGeom>
          <a:ln w="19050">
            <a:solidFill>
              <a:srgbClr val="B79C79"/>
            </a:solidFill>
            <a:roun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Rectangle 188"/>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000" b="1" u="none" strike="noStrike" dirty="0">
                <a:solidFill>
                  <a:schemeClr val="dk2"/>
                </a:solidFill>
                <a:effectLst/>
                <a:uFillTx/>
                <a:latin typeface="Roboto"/>
              </a:rPr>
              <a:t>High-Level Architecture</a:t>
            </a:r>
            <a:endParaRPr lang="en-US" sz="3000" b="0" u="none" strike="noStrike" dirty="0">
              <a:solidFill>
                <a:srgbClr val="FFFFFF"/>
              </a:solidFill>
              <a:effectLst/>
              <a:uFillTx/>
              <a:latin typeface="OpenSymbol"/>
            </a:endParaRPr>
          </a:p>
        </p:txBody>
      </p:sp>
      <p:sp>
        <p:nvSpPr>
          <p:cNvPr id="190" name="Rectangle 189"/>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a:solidFill>
                  <a:schemeClr val="lt1"/>
                </a:solidFill>
                <a:effectLst/>
                <a:uFillTx/>
                <a:latin typeface="Roboto"/>
              </a:rPr>
              <a:t>RevPay follows a layered architecture comprising the </a:t>
            </a:r>
            <a:r>
              <a:rPr lang="en-US" sz="1200" b="0" i="1" u="none" strike="noStrike">
                <a:solidFill>
                  <a:schemeClr val="lt1"/>
                </a:solidFill>
                <a:effectLst/>
                <a:uFillTx/>
                <a:latin typeface="Roboto"/>
              </a:rPr>
              <a:t>Console UI Layer</a:t>
            </a:r>
            <a:r>
              <a:rPr lang="en-US" sz="1200" b="0" u="none" strike="noStrike">
                <a:solidFill>
                  <a:schemeClr val="lt1"/>
                </a:solidFill>
                <a:effectLst/>
                <a:uFillTx/>
                <a:latin typeface="Roboto"/>
              </a:rPr>
              <a:t>, </a:t>
            </a:r>
            <a:r>
              <a:rPr lang="en-US" sz="1200" b="0" i="1" u="none" strike="noStrike">
                <a:solidFill>
                  <a:schemeClr val="lt1"/>
                </a:solidFill>
                <a:effectLst/>
                <a:uFillTx/>
                <a:latin typeface="Roboto"/>
              </a:rPr>
              <a:t>Service Layer</a:t>
            </a:r>
            <a:r>
              <a:rPr lang="en-US" sz="1200" b="0" u="none" strike="noStrike">
                <a:solidFill>
                  <a:schemeClr val="lt1"/>
                </a:solidFill>
                <a:effectLst/>
                <a:uFillTx/>
                <a:latin typeface="Roboto"/>
              </a:rPr>
              <a:t> for business logic, and the </a:t>
            </a:r>
            <a:r>
              <a:rPr lang="en-US" sz="1200" b="0" i="1" u="none" strike="noStrike">
                <a:solidFill>
                  <a:schemeClr val="lt1"/>
                </a:solidFill>
                <a:effectLst/>
                <a:uFillTx/>
                <a:latin typeface="Roboto"/>
              </a:rPr>
              <a:t>DAO Layer</a:t>
            </a:r>
            <a:r>
              <a:rPr lang="en-US" sz="1200" b="0" u="none" strike="noStrike">
                <a:solidFill>
                  <a:schemeClr val="lt1"/>
                </a:solidFill>
                <a:effectLst/>
                <a:uFillTx/>
                <a:latin typeface="Roboto"/>
              </a:rPr>
              <a:t> managing database interactions. It uses PostgreSQL database for persistent storage. This clear separation ensures that the </a:t>
            </a:r>
            <a:r>
              <a:rPr lang="en-US" sz="1200" b="1" u="none" strike="noStrike">
                <a:solidFill>
                  <a:schemeClr val="lt1"/>
                </a:solidFill>
                <a:effectLst/>
                <a:uFillTx/>
                <a:latin typeface="Roboto"/>
              </a:rPr>
              <a:t>business logic is fully decoupled</a:t>
            </a:r>
            <a:r>
              <a:rPr lang="en-US" sz="1200" b="0" u="none" strike="noStrike">
                <a:solidFill>
                  <a:schemeClr val="lt1"/>
                </a:solidFill>
                <a:effectLst/>
                <a:uFillTx/>
                <a:latin typeface="Roboto"/>
              </a:rPr>
              <a:t> from database operations, enhancing maintainability and scalability of the system.</a:t>
            </a:r>
            <a:endParaRPr lang="en-US" sz="1200" b="0" u="none" strike="noStrike">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E22B7-C4FF-6B8D-2A57-4F8381118FE6}"/>
              </a:ext>
            </a:extLst>
          </p:cNvPr>
          <p:cNvSpPr>
            <a:spLocks noGrp="1"/>
          </p:cNvSpPr>
          <p:nvPr>
            <p:ph type="title"/>
          </p:nvPr>
        </p:nvSpPr>
        <p:spPr>
          <a:xfrm>
            <a:off x="91350" y="-90821"/>
            <a:ext cx="7703640" cy="572400"/>
          </a:xfrm>
        </p:spPr>
        <p:txBody>
          <a:bodyPr/>
          <a:lstStyle/>
          <a:p>
            <a:pPr>
              <a:lnSpc>
                <a:spcPct val="100000"/>
              </a:lnSpc>
              <a:tabLst>
                <a:tab pos="0" algn="l"/>
              </a:tabLst>
            </a:pPr>
            <a:r>
              <a:rPr lang="en-US" sz="3200" b="1" dirty="0">
                <a:solidFill>
                  <a:schemeClr val="dk2"/>
                </a:solidFill>
                <a:latin typeface="Roboto"/>
              </a:rPr>
              <a:t>ER Diagram</a:t>
            </a:r>
            <a:endParaRPr lang="en-US" sz="3200" dirty="0">
              <a:solidFill>
                <a:srgbClr val="FFFFFF"/>
              </a:solidFill>
              <a:latin typeface="OpenSymbol"/>
            </a:endParaRPr>
          </a:p>
        </p:txBody>
      </p:sp>
      <p:pic>
        <p:nvPicPr>
          <p:cNvPr id="6" name="Picture 5">
            <a:extLst>
              <a:ext uri="{FF2B5EF4-FFF2-40B4-BE49-F238E27FC236}">
                <a16:creationId xmlns:a16="http://schemas.microsoft.com/office/drawing/2014/main" id="{6830A259-1876-1F3F-E8E9-5451C9ACD23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81579"/>
            <a:ext cx="9144000" cy="4404746"/>
          </a:xfrm>
          <a:prstGeom prst="rect">
            <a:avLst/>
          </a:prstGeom>
        </p:spPr>
      </p:pic>
    </p:spTree>
    <p:extLst>
      <p:ext uri="{BB962C8B-B14F-4D97-AF65-F5344CB8AC3E}">
        <p14:creationId xmlns:p14="http://schemas.microsoft.com/office/powerpoint/2010/main" val="2943042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714240" y="1363628"/>
            <a:ext cx="7714800" cy="1015663"/>
          </a:xfrm>
          <a:prstGeom prst="rect">
            <a:avLst/>
          </a:prstGeom>
          <a:noFill/>
          <a:ln w="0">
            <a:noFill/>
          </a:ln>
        </p:spPr>
        <p:txBody>
          <a:bodyPr lIns="91440" tIns="91440" rIns="91440" bIns="91440" anchor="ctr">
            <a:spAutoFit/>
          </a:bodyPr>
          <a:lstStyle/>
          <a:p>
            <a:pPr>
              <a:lnSpc>
                <a:spcPct val="100000"/>
              </a:lnSpc>
              <a:tabLst>
                <a:tab pos="0" algn="l"/>
              </a:tabLst>
            </a:pPr>
            <a:r>
              <a:rPr lang="en-US" sz="5400" b="1" u="none" strike="noStrike" dirty="0">
                <a:solidFill>
                  <a:schemeClr val="dk2"/>
                </a:solidFill>
                <a:effectLst/>
                <a:uFillTx/>
                <a:latin typeface="Roboto"/>
              </a:rPr>
              <a:t>02</a:t>
            </a:r>
            <a:endParaRPr lang="en-US" sz="5400" b="0" u="none" strike="noStrike" dirty="0">
              <a:solidFill>
                <a:srgbClr val="FFFFFF"/>
              </a:solidFill>
              <a:effectLst/>
              <a:uFillTx/>
              <a:latin typeface="OpenSymbol"/>
            </a:endParaRPr>
          </a:p>
        </p:txBody>
      </p:sp>
      <p:sp>
        <p:nvSpPr>
          <p:cNvPr id="192" name="PlaceHolder 2"/>
          <p:cNvSpPr>
            <a:spLocks noGrp="1"/>
          </p:cNvSpPr>
          <p:nvPr>
            <p:ph type="subTitle"/>
          </p:nvPr>
        </p:nvSpPr>
        <p:spPr>
          <a:xfrm>
            <a:off x="714240" y="4162320"/>
            <a:ext cx="7714800" cy="447480"/>
          </a:xfrm>
          <a:prstGeom prst="rect">
            <a:avLst/>
          </a:prstGeom>
          <a:noFill/>
          <a:ln w="0">
            <a:noFill/>
          </a:ln>
        </p:spPr>
        <p:txBody>
          <a:bodyPr lIns="91440" tIns="91440" rIns="91440" bIns="91440" anchor="t">
            <a:normAutofit/>
          </a:bodyPr>
          <a:lstStyle/>
          <a:p>
            <a:pPr indent="0" algn="ctr">
              <a:buNone/>
            </a:pPr>
            <a:r>
              <a:rPr lang="en-US" sz="1600" b="0" u="none" strike="noStrike" dirty="0">
                <a:solidFill>
                  <a:schemeClr val="lt1"/>
                </a:solidFill>
                <a:effectLst/>
                <a:uFillTx/>
                <a:latin typeface="Roboto"/>
                <a:ea typeface="Roboto"/>
              </a:rPr>
              <a:t>  </a:t>
            </a:r>
          </a:p>
        </p:txBody>
      </p:sp>
      <p:sp>
        <p:nvSpPr>
          <p:cNvPr id="193" name="PlaceHolder 3"/>
          <p:cNvSpPr>
            <a:spLocks noGrp="1"/>
          </p:cNvSpPr>
          <p:nvPr>
            <p:ph type="sldNum" idx="37"/>
          </p:nvPr>
        </p:nvSpPr>
        <p:spPr>
          <a:xfrm>
            <a:off x="8400960" y="4676760"/>
            <a:ext cx="552240" cy="390600"/>
          </a:xfrm>
          <a:prstGeom prst="rect">
            <a:avLst/>
          </a:prstGeom>
          <a:noFill/>
          <a:ln w="0">
            <a:noFill/>
          </a:ln>
        </p:spPr>
        <p:txBody>
          <a:bodyPr lIns="91440" tIns="91440" rIns="91440" bIns="91440" anchor="t">
            <a:spAutoFit/>
          </a:bodyPr>
          <a:lstStyle>
            <a:lvl1pPr indent="0" defTabSz="914400">
              <a:lnSpc>
                <a:spcPct val="100000"/>
              </a:lnSpc>
              <a:buNone/>
              <a:tabLst>
                <a:tab pos="0" algn="l"/>
              </a:tabLst>
              <a:defRPr lang="fr-FR" sz="1300" b="0" u="none" strike="noStrike">
                <a:solidFill>
                  <a:schemeClr val="dk2"/>
                </a:solidFill>
                <a:effectLst/>
                <a:uFillTx/>
                <a:latin typeface="Roboto Black"/>
                <a:ea typeface="Roboto Black"/>
              </a:defRPr>
            </a:lvl1pPr>
          </a:lstStyle>
          <a:p>
            <a:pPr indent="0" defTabSz="914400">
              <a:lnSpc>
                <a:spcPct val="100000"/>
              </a:lnSpc>
              <a:buNone/>
              <a:tabLst>
                <a:tab pos="0" algn="l"/>
              </a:tabLst>
            </a:pPr>
            <a:fld id="{424D6997-EBAD-40DA-804C-B4B6E5C8E7C8}" type="slidenum">
              <a:rPr lang="fr-FR" sz="1300" b="0" u="none" strike="noStrike">
                <a:solidFill>
                  <a:schemeClr val="dk2"/>
                </a:solidFill>
                <a:effectLst/>
                <a:uFillTx/>
                <a:latin typeface="Roboto Black"/>
                <a:ea typeface="Roboto Black"/>
              </a:rPr>
              <a:t>8</a:t>
            </a:fld>
            <a:endParaRPr lang="en-US" sz="1300" b="0" u="none" strike="noStrike">
              <a:solidFill>
                <a:srgbClr val="FFFFFF"/>
              </a:solidFill>
              <a:effectLst/>
              <a:uFillTx/>
              <a:latin typeface="OpenSymbol"/>
            </a:endParaRPr>
          </a:p>
        </p:txBody>
      </p:sp>
      <p:sp>
        <p:nvSpPr>
          <p:cNvPr id="194" name="PlaceHolder 4"/>
          <p:cNvSpPr>
            <a:spLocks noGrp="1"/>
          </p:cNvSpPr>
          <p:nvPr>
            <p:ph type="title"/>
          </p:nvPr>
        </p:nvSpPr>
        <p:spPr>
          <a:xfrm>
            <a:off x="714240" y="2446251"/>
            <a:ext cx="7714800" cy="837720"/>
          </a:xfrm>
          <a:prstGeom prst="rect">
            <a:avLst/>
          </a:prstGeom>
          <a:noFill/>
          <a:ln w="0">
            <a:noFill/>
          </a:ln>
        </p:spPr>
        <p:txBody>
          <a:bodyPr lIns="91440" tIns="91440" rIns="91440" bIns="91440" anchor="b">
            <a:normAutofit fontScale="90000"/>
          </a:bodyPr>
          <a:lstStyle/>
          <a:p>
            <a:pPr marL="0" algn="l" rtl="0" eaLnBrk="1" latinLnBrk="0" hangingPunct="1">
              <a:buNone/>
              <a:tabLst>
                <a:tab pos="0" algn="l"/>
              </a:tabLst>
            </a:pPr>
            <a:r>
              <a:rPr lang="en-US" sz="3600" b="1" kern="1200" dirty="0">
                <a:solidFill>
                  <a:srgbClr val="B79C79"/>
                </a:solidFill>
                <a:effectLst/>
                <a:latin typeface="Roboto" panose="02000000000000000000" pitchFamily="2" charset="0"/>
                <a:ea typeface="+mn-ea"/>
                <a:cs typeface="+mn-cs"/>
              </a:rPr>
              <a:t>System Features and Design</a:t>
            </a:r>
            <a:br>
              <a:rPr lang="en-US" sz="3600" b="1" kern="1200" dirty="0">
                <a:solidFill>
                  <a:srgbClr val="B79C79"/>
                </a:solidFill>
                <a:effectLst/>
                <a:latin typeface="Roboto" panose="02000000000000000000" pitchFamily="2" charset="0"/>
                <a:ea typeface="+mn-ea"/>
                <a:cs typeface="+mn-cs"/>
              </a:rPr>
            </a:br>
            <a:endParaRPr lang="en-IN" sz="1400" dirty="0">
              <a:effectLst/>
            </a:endParaRPr>
          </a:p>
        </p:txBody>
      </p:sp>
      <p:cxnSp>
        <p:nvCxnSpPr>
          <p:cNvPr id="195" name="Google Shape;333;p45"/>
          <p:cNvCxnSpPr/>
          <p:nvPr/>
        </p:nvCxnSpPr>
        <p:spPr>
          <a:xfrm>
            <a:off x="716400" y="3135600"/>
            <a:ext cx="7711560" cy="360"/>
          </a:xfrm>
          <a:prstGeom prst="straightConnector1">
            <a:avLst/>
          </a:prstGeom>
          <a:ln w="19050">
            <a:solidFill>
              <a:srgbClr val="B79C79"/>
            </a:solidFill>
            <a:round/>
          </a:ln>
        </p:spPr>
      </p:cxnSp>
      <p:grpSp>
        <p:nvGrpSpPr>
          <p:cNvPr id="196" name="Google Shape;334;p45"/>
          <p:cNvGrpSpPr/>
          <p:nvPr/>
        </p:nvGrpSpPr>
        <p:grpSpPr>
          <a:xfrm>
            <a:off x="7488720" y="661680"/>
            <a:ext cx="903960" cy="651240"/>
            <a:chOff x="7488720" y="661680"/>
            <a:chExt cx="903960" cy="651240"/>
          </a:xfrm>
        </p:grpSpPr>
        <p:sp>
          <p:nvSpPr>
            <p:cNvPr id="197" name="Google Shape;335;p45"/>
            <p:cNvSpPr/>
            <p:nvPr/>
          </p:nvSpPr>
          <p:spPr>
            <a:xfrm rot="16200000">
              <a:off x="7488720" y="661680"/>
              <a:ext cx="651240" cy="651240"/>
            </a:xfrm>
            <a:prstGeom prst="diamond">
              <a:avLst/>
            </a:prstGeom>
            <a:solidFill>
              <a:srgbClr val="B79C79">
                <a:alpha val="51000"/>
              </a:srgbClr>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98" name="Google Shape;336;p45"/>
            <p:cNvSpPr/>
            <p:nvPr/>
          </p:nvSpPr>
          <p:spPr>
            <a:xfrm rot="16200000">
              <a:off x="7741440" y="661680"/>
              <a:ext cx="651240" cy="651240"/>
            </a:xfrm>
            <a:prstGeom prst="diamond">
              <a:avLst/>
            </a:prstGeom>
            <a:noFill/>
            <a:ln w="19050">
              <a:solidFill>
                <a:srgbClr val="B79C79"/>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Rectangle 198"/>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000" b="1" u="none" strike="noStrike" dirty="0">
                <a:solidFill>
                  <a:schemeClr val="dk2"/>
                </a:solidFill>
                <a:effectLst/>
                <a:uFillTx/>
                <a:latin typeface="Roboto"/>
              </a:rPr>
              <a:t>Authentication and Security</a:t>
            </a:r>
            <a:endParaRPr lang="en-US" sz="3000" b="0" u="none" strike="noStrike" dirty="0">
              <a:solidFill>
                <a:srgbClr val="FFFFFF"/>
              </a:solidFill>
              <a:effectLst/>
              <a:uFillTx/>
              <a:latin typeface="OpenSymbol"/>
            </a:endParaRPr>
          </a:p>
        </p:txBody>
      </p:sp>
      <p:sp>
        <p:nvSpPr>
          <p:cNvPr id="200" name="Rectangle 199"/>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a:solidFill>
                  <a:schemeClr val="lt1"/>
                </a:solidFill>
                <a:effectLst/>
                <a:uFillTx/>
                <a:latin typeface="Roboto"/>
              </a:rPr>
              <a:t>Security is a core focus, with </a:t>
            </a:r>
            <a:r>
              <a:rPr lang="en-US" sz="1200" b="1" u="none" strike="noStrike">
                <a:solidFill>
                  <a:schemeClr val="lt1"/>
                </a:solidFill>
                <a:effectLst/>
                <a:uFillTx/>
                <a:latin typeface="Roboto"/>
              </a:rPr>
              <a:t>bcrypt hashing</a:t>
            </a:r>
            <a:r>
              <a:rPr lang="en-US" sz="1200" b="0" u="none" strike="noStrike">
                <a:solidFill>
                  <a:schemeClr val="lt1"/>
                </a:solidFill>
                <a:effectLst/>
                <a:uFillTx/>
                <a:latin typeface="Roboto"/>
              </a:rPr>
              <a:t> for password storage ensuring one-way salted encryption. A separate transaction PIN restricts access to sensitive operations. Card details are secured with </a:t>
            </a:r>
            <a:r>
              <a:rPr lang="en-US" sz="1200" b="1" u="none" strike="noStrike">
                <a:solidFill>
                  <a:schemeClr val="lt1"/>
                </a:solidFill>
                <a:effectLst/>
                <a:uFillTx/>
                <a:latin typeface="Roboto"/>
              </a:rPr>
              <a:t>AES-256 encryption</a:t>
            </a:r>
            <a:r>
              <a:rPr lang="en-US" sz="1200" b="0" u="none" strike="noStrike">
                <a:solidFill>
                  <a:schemeClr val="lt1"/>
                </a:solidFill>
                <a:effectLst/>
                <a:uFillTx/>
                <a:latin typeface="Roboto"/>
              </a:rPr>
              <a:t>, storing only encrypted data in the database. These robust measures safeguard user data and transactional integrity.</a:t>
            </a:r>
            <a:endParaRPr lang="en-US" sz="1200" b="0" u="none" strike="noStrike">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Bank Loan &amp; Credits Consulting Toolkit by Slidesgo">
  <a:themeElements>
    <a:clrScheme name="Simple Light">
      <a:dk1>
        <a:srgbClr val="191919"/>
      </a:dk1>
      <a:lt1>
        <a:srgbClr val="FFFFFF"/>
      </a:lt1>
      <a:dk2>
        <a:srgbClr val="B79C79"/>
      </a:dk2>
      <a:lt2>
        <a:srgbClr val="6811B3"/>
      </a:lt2>
      <a:accent1>
        <a:srgbClr val="530D8F"/>
      </a:accent1>
      <a:accent2>
        <a:srgbClr val="000000"/>
      </a:accent2>
      <a:accent3>
        <a:srgbClr val="FFFFFF"/>
      </a:accent3>
      <a:accent4>
        <a:srgbClr val="FFFFFF"/>
      </a:accent4>
      <a:accent5>
        <a:srgbClr val="FFFFFF"/>
      </a:accent5>
      <a:accent6>
        <a:srgbClr val="FFFFFF"/>
      </a:accent6>
      <a:hlink>
        <a:srgbClr val="B79C79"/>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681</TotalTime>
  <Words>501</Words>
  <Application>Microsoft Office PowerPoint</Application>
  <PresentationFormat>On-screen Show (16:9)</PresentationFormat>
  <Paragraphs>34</Paragraphs>
  <Slides>13</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13</vt:i4>
      </vt:variant>
    </vt:vector>
  </HeadingPairs>
  <TitlesOfParts>
    <vt:vector size="22" baseType="lpstr">
      <vt:lpstr>OpenSymbol</vt:lpstr>
      <vt:lpstr>Arial</vt:lpstr>
      <vt:lpstr>Calibri</vt:lpstr>
      <vt:lpstr>Roboto</vt:lpstr>
      <vt:lpstr>Roboto Black</vt:lpstr>
      <vt:lpstr>Symbol</vt:lpstr>
      <vt:lpstr>Wingdings</vt:lpstr>
      <vt:lpstr>Bank Loan &amp; Credits Consulting Toolkit by Slidesgo</vt:lpstr>
      <vt:lpstr>Slidesgo Final Pages</vt:lpstr>
      <vt:lpstr>RevPay </vt:lpstr>
      <vt:lpstr>Introduction</vt:lpstr>
      <vt:lpstr>PowerPoint Presentation</vt:lpstr>
      <vt:lpstr>PowerPoint Presentation</vt:lpstr>
      <vt:lpstr>User Types and Features</vt:lpstr>
      <vt:lpstr>PowerPoint Presentation</vt:lpstr>
      <vt:lpstr>ER Diagram</vt:lpstr>
      <vt:lpstr>02</vt:lpstr>
      <vt:lpstr>PowerPoint Presentation</vt:lpstr>
      <vt:lpstr>PowerPoint Presentation</vt:lpstr>
      <vt:lpstr>PowerPoint Presentation</vt:lpstr>
      <vt:lpstr>Conclusions</vt:lpstr>
      <vt:lpstr>  </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Sanjay Prasad</cp:lastModifiedBy>
  <cp:revision>2</cp:revision>
  <dcterms:modified xsi:type="dcterms:W3CDTF">2026-01-31T17:38:56Z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2026-01-31T06:14:02Z</dcterms:created>
  <dc:creator>Unknown Creator</dc:creator>
  <dc:description/>
  <dc:language>en-US</dc:language>
  <cp:lastModifiedBy>Unknown Creator</cp:lastModifiedBy>
  <dcterms:modified xsi:type="dcterms:W3CDTF">2026-01-31T06:14:02Z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